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7" r:id="rId4"/>
    <p:sldId id="279" r:id="rId5"/>
    <p:sldId id="285" r:id="rId6"/>
    <p:sldId id="290" r:id="rId7"/>
    <p:sldId id="291" r:id="rId8"/>
    <p:sldId id="294" r:id="rId9"/>
    <p:sldId id="298" r:id="rId10"/>
    <p:sldId id="292" r:id="rId11"/>
    <p:sldId id="293" r:id="rId12"/>
    <p:sldId id="299" r:id="rId13"/>
    <p:sldId id="301" r:id="rId14"/>
    <p:sldId id="286" r:id="rId15"/>
    <p:sldId id="287" r:id="rId16"/>
    <p:sldId id="311" r:id="rId17"/>
    <p:sldId id="312" r:id="rId18"/>
    <p:sldId id="306" r:id="rId19"/>
    <p:sldId id="307" r:id="rId20"/>
    <p:sldId id="308" r:id="rId21"/>
    <p:sldId id="309" r:id="rId22"/>
    <p:sldId id="310" r:id="rId23"/>
    <p:sldId id="302" r:id="rId24"/>
    <p:sldId id="303" r:id="rId25"/>
    <p:sldId id="304" r:id="rId26"/>
    <p:sldId id="305" r:id="rId27"/>
    <p:sldId id="313" r:id="rId28"/>
    <p:sldId id="314" r:id="rId29"/>
    <p:sldId id="276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AFAF"/>
    <a:srgbClr val="FFFFFF"/>
    <a:srgbClr val="BDBFB9"/>
    <a:srgbClr val="8FD1B5"/>
    <a:srgbClr val="99BACC"/>
    <a:srgbClr val="F8FAF4"/>
    <a:srgbClr val="F4F7F3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Хватает </a:t>
          </a:r>
          <a:r>
            <a:rPr lang="ru-RU" b="1" dirty="0" err="1" smtClean="0"/>
            <a:t>пристреляннный</a:t>
          </a:r>
          <a:endParaRPr lang="ru-RU" b="1" dirty="0" smtClean="0"/>
        </a:p>
        <a:p>
          <a:r>
            <a:rPr lang="ru-RU" b="1" dirty="0" smtClean="0"/>
            <a:t>Р</a:t>
          </a:r>
          <a:r>
            <a:rPr lang="ru-RU" b="1" baseline="-25000" dirty="0" smtClean="0"/>
            <a:t>1</a:t>
          </a:r>
          <a:r>
            <a:rPr lang="ru-RU" b="1" baseline="0" dirty="0" smtClean="0"/>
            <a:t>= 4 : 10 = 0,4</a:t>
          </a:r>
          <a:endParaRPr lang="ru-RU" b="1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b="1" dirty="0" smtClean="0"/>
            <a:t>Попал</a:t>
          </a:r>
        </a:p>
        <a:p>
          <a:r>
            <a:rPr lang="ru-RU" b="1" dirty="0" smtClean="0"/>
            <a:t>0,9</a:t>
          </a:r>
          <a:endParaRPr lang="ru-RU" b="1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Не попал</a:t>
          </a:r>
        </a:p>
        <a:p>
          <a:r>
            <a:rPr lang="ru-RU" b="1" dirty="0" smtClean="0"/>
            <a:t>0,1</a:t>
          </a:r>
          <a:endParaRPr lang="ru-RU" b="1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2870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D216DC39-8CAA-4EB9-9BE0-4131F40E1DA5}" type="presOf" srcId="{9F3AC3A0-6421-4329-9C00-EB6CDD19272C}" destId="{B354B269-C5B2-46C9-B53E-03A1DF551C88}" srcOrd="0" destOrd="0" presId="urn:microsoft.com/office/officeart/2005/8/layout/hierarchy1"/>
    <dgm:cxn modelId="{4A789AD0-9C8B-417F-B3B4-E036C59B3CDD}" type="presOf" srcId="{AF7856DF-8A8D-4DB5-9C24-61EB291CEA24}" destId="{2CFF0E72-D08F-48D4-B9E6-0F9244DE9F6E}" srcOrd="0" destOrd="0" presId="urn:microsoft.com/office/officeart/2005/8/layout/hierarchy1"/>
    <dgm:cxn modelId="{F071DC6E-6465-49F7-A460-DC6EE807E49D}" type="presOf" srcId="{D9AF0268-F54C-4C5B-BCC4-2E4F3AA67A5A}" destId="{3C2F801A-4828-4075-9E9D-E9BC08568BAE}" srcOrd="0" destOrd="0" presId="urn:microsoft.com/office/officeart/2005/8/layout/hierarchy1"/>
    <dgm:cxn modelId="{F6FDA07F-8F9E-4BED-BB04-933DFB5E8362}" type="presOf" srcId="{B83F792B-2857-4EBD-BBEA-C44B5AFF016B}" destId="{E4C28FBA-2ADB-437A-A531-267EB50F559B}" srcOrd="0" destOrd="0" presId="urn:microsoft.com/office/officeart/2005/8/layout/hierarchy1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1102FC8A-1C18-4D3E-9285-B998AA66B4D1}" type="presOf" srcId="{2405D992-0DF5-4198-A493-19F0645338F2}" destId="{B262D55E-FE0B-4021-A9A8-1DBD7592D5AA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B3B4A838-48D8-4416-9A1A-FAEEEDCB5900}" type="presOf" srcId="{B1B9CDA4-DDC0-44F8-B6FA-DF3F6CF05E5F}" destId="{E216CD65-D66F-4E33-BEAD-C2579EAB83CC}" srcOrd="0" destOrd="0" presId="urn:microsoft.com/office/officeart/2005/8/layout/hierarchy1"/>
    <dgm:cxn modelId="{15ED01E0-0F80-4BF5-A91E-ECEB4F57E331}" type="presParOf" srcId="{B354B269-C5B2-46C9-B53E-03A1DF551C88}" destId="{BD570C4F-D918-41ED-A453-A1BF77A0289D}" srcOrd="0" destOrd="0" presId="urn:microsoft.com/office/officeart/2005/8/layout/hierarchy1"/>
    <dgm:cxn modelId="{5A20216E-04A0-4D3E-B65C-C2C17A364569}" type="presParOf" srcId="{BD570C4F-D918-41ED-A453-A1BF77A0289D}" destId="{CB014B15-A7E3-4310-BCFD-B5C6F9CC1B6A}" srcOrd="0" destOrd="0" presId="urn:microsoft.com/office/officeart/2005/8/layout/hierarchy1"/>
    <dgm:cxn modelId="{71DA0BF9-0B73-45B5-83A4-9DD9A4AF5FE1}" type="presParOf" srcId="{CB014B15-A7E3-4310-BCFD-B5C6F9CC1B6A}" destId="{67ACEE6F-B04D-42B1-8843-D6F65DB23979}" srcOrd="0" destOrd="0" presId="urn:microsoft.com/office/officeart/2005/8/layout/hierarchy1"/>
    <dgm:cxn modelId="{3F310C66-BE8A-4706-8AF4-B75E2B37BEB3}" type="presParOf" srcId="{CB014B15-A7E3-4310-BCFD-B5C6F9CC1B6A}" destId="{E4C28FBA-2ADB-437A-A531-267EB50F559B}" srcOrd="1" destOrd="0" presId="urn:microsoft.com/office/officeart/2005/8/layout/hierarchy1"/>
    <dgm:cxn modelId="{202C229B-8C11-415C-96C1-E585F5745FD0}" type="presParOf" srcId="{BD570C4F-D918-41ED-A453-A1BF77A0289D}" destId="{0846E8DB-A048-4CA7-B2B7-E3C54A24755D}" srcOrd="1" destOrd="0" presId="urn:microsoft.com/office/officeart/2005/8/layout/hierarchy1"/>
    <dgm:cxn modelId="{F3E2010D-850E-4022-8FE9-0586E2E69BA6}" type="presParOf" srcId="{0846E8DB-A048-4CA7-B2B7-E3C54A24755D}" destId="{3C2F801A-4828-4075-9E9D-E9BC08568BAE}" srcOrd="0" destOrd="0" presId="urn:microsoft.com/office/officeart/2005/8/layout/hierarchy1"/>
    <dgm:cxn modelId="{742F246A-3EED-47C1-8AA2-E3AED8404B56}" type="presParOf" srcId="{0846E8DB-A048-4CA7-B2B7-E3C54A24755D}" destId="{3D407938-BC89-4CF2-8A46-2E57F431B7F9}" srcOrd="1" destOrd="0" presId="urn:microsoft.com/office/officeart/2005/8/layout/hierarchy1"/>
    <dgm:cxn modelId="{701B2D10-788D-4EC4-B25E-5E1D05D79F94}" type="presParOf" srcId="{3D407938-BC89-4CF2-8A46-2E57F431B7F9}" destId="{F93EE6B6-2651-4EF6-A04F-3A9040F80E90}" srcOrd="0" destOrd="0" presId="urn:microsoft.com/office/officeart/2005/8/layout/hierarchy1"/>
    <dgm:cxn modelId="{2D2EA166-819B-4D73-A50E-2163A19D5503}" type="presParOf" srcId="{F93EE6B6-2651-4EF6-A04F-3A9040F80E90}" destId="{0628F183-71B6-48CF-AD9A-7E9869247DE6}" srcOrd="0" destOrd="0" presId="urn:microsoft.com/office/officeart/2005/8/layout/hierarchy1"/>
    <dgm:cxn modelId="{31860329-E33B-4052-BFA8-187E34E5B64A}" type="presParOf" srcId="{F93EE6B6-2651-4EF6-A04F-3A9040F80E90}" destId="{B262D55E-FE0B-4021-A9A8-1DBD7592D5AA}" srcOrd="1" destOrd="0" presId="urn:microsoft.com/office/officeart/2005/8/layout/hierarchy1"/>
    <dgm:cxn modelId="{9BB18704-766C-4959-BE09-8BB172430106}" type="presParOf" srcId="{3D407938-BC89-4CF2-8A46-2E57F431B7F9}" destId="{45AA72E5-E391-4C70-9C36-A5E5CCBE4622}" srcOrd="1" destOrd="0" presId="urn:microsoft.com/office/officeart/2005/8/layout/hierarchy1"/>
    <dgm:cxn modelId="{908B6B36-45E5-4119-9A9A-A2BE44C55676}" type="presParOf" srcId="{0846E8DB-A048-4CA7-B2B7-E3C54A24755D}" destId="{E216CD65-D66F-4E33-BEAD-C2579EAB83CC}" srcOrd="2" destOrd="0" presId="urn:microsoft.com/office/officeart/2005/8/layout/hierarchy1"/>
    <dgm:cxn modelId="{2E747AEF-919E-4756-AAFE-2997828FE188}" type="presParOf" srcId="{0846E8DB-A048-4CA7-B2B7-E3C54A24755D}" destId="{33D47AA3-3C7E-4EC1-8EA5-0435F32CBA3F}" srcOrd="3" destOrd="0" presId="urn:microsoft.com/office/officeart/2005/8/layout/hierarchy1"/>
    <dgm:cxn modelId="{1E089094-ECF0-4AF3-A54F-BE86765D5F41}" type="presParOf" srcId="{33D47AA3-3C7E-4EC1-8EA5-0435F32CBA3F}" destId="{660A9C20-BC9D-4538-9683-AE30B49E1DFD}" srcOrd="0" destOrd="0" presId="urn:microsoft.com/office/officeart/2005/8/layout/hierarchy1"/>
    <dgm:cxn modelId="{D2C593A2-5A4E-4C2D-BDAC-71627E11287B}" type="presParOf" srcId="{660A9C20-BC9D-4538-9683-AE30B49E1DFD}" destId="{C5F02406-CE24-4DDD-8FD7-5D4F43887727}" srcOrd="0" destOrd="0" presId="urn:microsoft.com/office/officeart/2005/8/layout/hierarchy1"/>
    <dgm:cxn modelId="{6451C214-DF8F-4305-8C8A-5689800F5BBD}" type="presParOf" srcId="{660A9C20-BC9D-4538-9683-AE30B49E1DFD}" destId="{2CFF0E72-D08F-48D4-B9E6-0F9244DE9F6E}" srcOrd="1" destOrd="0" presId="urn:microsoft.com/office/officeart/2005/8/layout/hierarchy1"/>
    <dgm:cxn modelId="{EFD7379C-3550-4B77-8137-D8FDF1690340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Хватает </a:t>
          </a:r>
          <a:r>
            <a:rPr lang="ru-RU" b="1" dirty="0" err="1" smtClean="0"/>
            <a:t>непристреляннный</a:t>
          </a:r>
          <a:endParaRPr lang="ru-RU" b="1" dirty="0" smtClean="0"/>
        </a:p>
        <a:p>
          <a:r>
            <a:rPr lang="ru-RU" b="1" dirty="0" smtClean="0"/>
            <a:t>Р</a:t>
          </a:r>
          <a:r>
            <a:rPr lang="ru-RU" b="1" baseline="-25000" dirty="0" smtClean="0"/>
            <a:t>2</a:t>
          </a:r>
          <a:r>
            <a:rPr lang="ru-RU" b="1" baseline="0" dirty="0" smtClean="0"/>
            <a:t> = 6 : 10 = 0,6</a:t>
          </a:r>
          <a:endParaRPr lang="ru-RU" b="1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b="1" dirty="0" smtClean="0"/>
            <a:t>Попал</a:t>
          </a:r>
        </a:p>
        <a:p>
          <a:r>
            <a:rPr lang="ru-RU" b="1" dirty="0" smtClean="0"/>
            <a:t>0,2</a:t>
          </a:r>
          <a:endParaRPr lang="ru-RU" b="1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Не попал</a:t>
          </a:r>
        </a:p>
        <a:p>
          <a:r>
            <a:rPr lang="ru-RU" b="1" dirty="0" smtClean="0"/>
            <a:t>0,8</a:t>
          </a:r>
          <a:endParaRPr lang="ru-RU" b="1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2870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EA1EA645-A0B8-4A2D-BFB6-12E515B2E6EE}" type="presOf" srcId="{D9AF0268-F54C-4C5B-BCC4-2E4F3AA67A5A}" destId="{3C2F801A-4828-4075-9E9D-E9BC08568BAE}" srcOrd="0" destOrd="0" presId="urn:microsoft.com/office/officeart/2005/8/layout/hierarchy1"/>
    <dgm:cxn modelId="{5C08AB43-804E-4F03-8C74-4BC7969E956E}" type="presOf" srcId="{B83F792B-2857-4EBD-BBEA-C44B5AFF016B}" destId="{E4C28FBA-2ADB-437A-A531-267EB50F559B}" srcOrd="0" destOrd="0" presId="urn:microsoft.com/office/officeart/2005/8/layout/hierarchy1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B1CE59E4-B714-4375-A5BA-26A0B4C09DED}" type="presOf" srcId="{2405D992-0DF5-4198-A493-19F0645338F2}" destId="{B262D55E-FE0B-4021-A9A8-1DBD7592D5AA}" srcOrd="0" destOrd="0" presId="urn:microsoft.com/office/officeart/2005/8/layout/hierarchy1"/>
    <dgm:cxn modelId="{BB5E8D58-86AF-4672-82C8-E73B6B8E867D}" type="presOf" srcId="{B1B9CDA4-DDC0-44F8-B6FA-DF3F6CF05E5F}" destId="{E216CD65-D66F-4E33-BEAD-C2579EAB83CC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90718F4B-ED62-43ED-88A0-A2E76DFB196B}" type="presOf" srcId="{9F3AC3A0-6421-4329-9C00-EB6CDD19272C}" destId="{B354B269-C5B2-46C9-B53E-03A1DF551C88}" srcOrd="0" destOrd="0" presId="urn:microsoft.com/office/officeart/2005/8/layout/hierarchy1"/>
    <dgm:cxn modelId="{4C5F6E8E-AD8C-48D4-B65C-8357EEA9757F}" type="presOf" srcId="{AF7856DF-8A8D-4DB5-9C24-61EB291CEA24}" destId="{2CFF0E72-D08F-48D4-B9E6-0F9244DE9F6E}" srcOrd="0" destOrd="0" presId="urn:microsoft.com/office/officeart/2005/8/layout/hierarchy1"/>
    <dgm:cxn modelId="{EA6DD36A-8DC5-4D76-BD02-EB4E3456855F}" type="presParOf" srcId="{B354B269-C5B2-46C9-B53E-03A1DF551C88}" destId="{BD570C4F-D918-41ED-A453-A1BF77A0289D}" srcOrd="0" destOrd="0" presId="urn:microsoft.com/office/officeart/2005/8/layout/hierarchy1"/>
    <dgm:cxn modelId="{31DC972D-15F8-4DC3-8144-9A70544C80A9}" type="presParOf" srcId="{BD570C4F-D918-41ED-A453-A1BF77A0289D}" destId="{CB014B15-A7E3-4310-BCFD-B5C6F9CC1B6A}" srcOrd="0" destOrd="0" presId="urn:microsoft.com/office/officeart/2005/8/layout/hierarchy1"/>
    <dgm:cxn modelId="{75ED88A7-D50A-415D-AF4A-4ED0D26CFCE9}" type="presParOf" srcId="{CB014B15-A7E3-4310-BCFD-B5C6F9CC1B6A}" destId="{67ACEE6F-B04D-42B1-8843-D6F65DB23979}" srcOrd="0" destOrd="0" presId="urn:microsoft.com/office/officeart/2005/8/layout/hierarchy1"/>
    <dgm:cxn modelId="{0B01820D-5B97-4D63-AB39-46EFEB8E50F9}" type="presParOf" srcId="{CB014B15-A7E3-4310-BCFD-B5C6F9CC1B6A}" destId="{E4C28FBA-2ADB-437A-A531-267EB50F559B}" srcOrd="1" destOrd="0" presId="urn:microsoft.com/office/officeart/2005/8/layout/hierarchy1"/>
    <dgm:cxn modelId="{E380B1FE-185D-4ABC-9E6F-E524A58E579A}" type="presParOf" srcId="{BD570C4F-D918-41ED-A453-A1BF77A0289D}" destId="{0846E8DB-A048-4CA7-B2B7-E3C54A24755D}" srcOrd="1" destOrd="0" presId="urn:microsoft.com/office/officeart/2005/8/layout/hierarchy1"/>
    <dgm:cxn modelId="{25FD2F46-146C-4E58-B3C2-6BC99F8901DA}" type="presParOf" srcId="{0846E8DB-A048-4CA7-B2B7-E3C54A24755D}" destId="{3C2F801A-4828-4075-9E9D-E9BC08568BAE}" srcOrd="0" destOrd="0" presId="urn:microsoft.com/office/officeart/2005/8/layout/hierarchy1"/>
    <dgm:cxn modelId="{DCEA9939-B613-43E6-9BB4-2E0B18F55FFC}" type="presParOf" srcId="{0846E8DB-A048-4CA7-B2B7-E3C54A24755D}" destId="{3D407938-BC89-4CF2-8A46-2E57F431B7F9}" srcOrd="1" destOrd="0" presId="urn:microsoft.com/office/officeart/2005/8/layout/hierarchy1"/>
    <dgm:cxn modelId="{0065C854-6C9A-4968-AD13-82E489AFFE3C}" type="presParOf" srcId="{3D407938-BC89-4CF2-8A46-2E57F431B7F9}" destId="{F93EE6B6-2651-4EF6-A04F-3A9040F80E90}" srcOrd="0" destOrd="0" presId="urn:microsoft.com/office/officeart/2005/8/layout/hierarchy1"/>
    <dgm:cxn modelId="{2A7EB472-A4EC-461A-A935-ADE4E3AA8D0B}" type="presParOf" srcId="{F93EE6B6-2651-4EF6-A04F-3A9040F80E90}" destId="{0628F183-71B6-48CF-AD9A-7E9869247DE6}" srcOrd="0" destOrd="0" presId="urn:microsoft.com/office/officeart/2005/8/layout/hierarchy1"/>
    <dgm:cxn modelId="{25356D2D-E0CD-43EF-9FBE-A7C40266A171}" type="presParOf" srcId="{F93EE6B6-2651-4EF6-A04F-3A9040F80E90}" destId="{B262D55E-FE0B-4021-A9A8-1DBD7592D5AA}" srcOrd="1" destOrd="0" presId="urn:microsoft.com/office/officeart/2005/8/layout/hierarchy1"/>
    <dgm:cxn modelId="{40966038-B8B0-4A79-BE9E-D3EA141F43D2}" type="presParOf" srcId="{3D407938-BC89-4CF2-8A46-2E57F431B7F9}" destId="{45AA72E5-E391-4C70-9C36-A5E5CCBE4622}" srcOrd="1" destOrd="0" presId="urn:microsoft.com/office/officeart/2005/8/layout/hierarchy1"/>
    <dgm:cxn modelId="{BC5D39DC-2AD7-448A-B06C-458BCCF9354F}" type="presParOf" srcId="{0846E8DB-A048-4CA7-B2B7-E3C54A24755D}" destId="{E216CD65-D66F-4E33-BEAD-C2579EAB83CC}" srcOrd="2" destOrd="0" presId="urn:microsoft.com/office/officeart/2005/8/layout/hierarchy1"/>
    <dgm:cxn modelId="{A0422845-B020-4602-92D9-54F6418437B6}" type="presParOf" srcId="{0846E8DB-A048-4CA7-B2B7-E3C54A24755D}" destId="{33D47AA3-3C7E-4EC1-8EA5-0435F32CBA3F}" srcOrd="3" destOrd="0" presId="urn:microsoft.com/office/officeart/2005/8/layout/hierarchy1"/>
    <dgm:cxn modelId="{417AB722-0623-4EC8-BCE4-9F4BC8FB8A62}" type="presParOf" srcId="{33D47AA3-3C7E-4EC1-8EA5-0435F32CBA3F}" destId="{660A9C20-BC9D-4538-9683-AE30B49E1DFD}" srcOrd="0" destOrd="0" presId="urn:microsoft.com/office/officeart/2005/8/layout/hierarchy1"/>
    <dgm:cxn modelId="{FB8DB1A1-A499-43C3-AD52-D5EEE3E7F858}" type="presParOf" srcId="{660A9C20-BC9D-4538-9683-AE30B49E1DFD}" destId="{C5F02406-CE24-4DDD-8FD7-5D4F43887727}" srcOrd="0" destOrd="0" presId="urn:microsoft.com/office/officeart/2005/8/layout/hierarchy1"/>
    <dgm:cxn modelId="{DFF721C4-459F-44CE-A5B9-2D15E10C99CB}" type="presParOf" srcId="{660A9C20-BC9D-4538-9683-AE30B49E1DFD}" destId="{2CFF0E72-D08F-48D4-B9E6-0F9244DE9F6E}" srcOrd="1" destOrd="0" presId="urn:microsoft.com/office/officeart/2005/8/layout/hierarchy1"/>
    <dgm:cxn modelId="{05A4049D-9AEB-47D8-B543-86695A55E112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/>
      <dgm:t>
        <a:bodyPr/>
        <a:lstStyle/>
        <a:p>
          <a:r>
            <a:rPr lang="ru-RU" dirty="0" smtClean="0"/>
            <a:t>Яйцо из 1-го хоз-ва</a:t>
          </a:r>
        </a:p>
        <a:p>
          <a:r>
            <a:rPr lang="ru-RU" dirty="0" smtClean="0"/>
            <a:t>Р</a:t>
          </a:r>
          <a:r>
            <a:rPr lang="ru-RU" baseline="-25000" dirty="0" smtClean="0"/>
            <a:t>1</a:t>
          </a:r>
          <a:r>
            <a:rPr lang="ru-RU" baseline="0" dirty="0" smtClean="0"/>
            <a:t>=х</a:t>
          </a:r>
          <a:endParaRPr lang="ru-RU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/>
      <dgm:t>
        <a:bodyPr/>
        <a:lstStyle/>
        <a:p>
          <a:r>
            <a:rPr lang="ru-RU" dirty="0" smtClean="0"/>
            <a:t>Высшая</a:t>
          </a:r>
        </a:p>
        <a:p>
          <a:r>
            <a:rPr lang="ru-RU" dirty="0" smtClean="0"/>
            <a:t>0,4</a:t>
          </a:r>
          <a:endParaRPr lang="ru-RU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/>
            <a:t>Другая</a:t>
          </a:r>
        </a:p>
        <a:p>
          <a:r>
            <a:rPr lang="ru-RU" dirty="0" smtClean="0"/>
            <a:t>0,6</a:t>
          </a:r>
          <a:endParaRPr lang="ru-RU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197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0F6D9F30-F63D-4F24-93B8-73AB177EEDFC}" type="presOf" srcId="{B1B9CDA4-DDC0-44F8-B6FA-DF3F6CF05E5F}" destId="{E216CD65-D66F-4E33-BEAD-C2579EAB83CC}" srcOrd="0" destOrd="0" presId="urn:microsoft.com/office/officeart/2005/8/layout/hierarchy1"/>
    <dgm:cxn modelId="{BA14547A-7827-40B5-AC5D-C624A170830D}" type="presOf" srcId="{2405D992-0DF5-4198-A493-19F0645338F2}" destId="{B262D55E-FE0B-4021-A9A8-1DBD7592D5AA}" srcOrd="0" destOrd="0" presId="urn:microsoft.com/office/officeart/2005/8/layout/hierarchy1"/>
    <dgm:cxn modelId="{9B8A9306-C114-473A-9D17-B95BB8B98D0B}" type="presOf" srcId="{B83F792B-2857-4EBD-BBEA-C44B5AFF016B}" destId="{E4C28FBA-2ADB-437A-A531-267EB50F559B}" srcOrd="0" destOrd="0" presId="urn:microsoft.com/office/officeart/2005/8/layout/hierarchy1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2E07ED0C-B109-4BA1-BA0C-41250035255F}" type="presOf" srcId="{D9AF0268-F54C-4C5B-BCC4-2E4F3AA67A5A}" destId="{3C2F801A-4828-4075-9E9D-E9BC08568BAE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60B39701-6B86-4264-AEE5-AD6DF5247736}" type="presOf" srcId="{AF7856DF-8A8D-4DB5-9C24-61EB291CEA24}" destId="{2CFF0E72-D08F-48D4-B9E6-0F9244DE9F6E}" srcOrd="0" destOrd="0" presId="urn:microsoft.com/office/officeart/2005/8/layout/hierarchy1"/>
    <dgm:cxn modelId="{49D01A62-3660-4B65-A166-0D4F6BF68EEC}" type="presOf" srcId="{9F3AC3A0-6421-4329-9C00-EB6CDD19272C}" destId="{B354B269-C5B2-46C9-B53E-03A1DF551C88}" srcOrd="0" destOrd="0" presId="urn:microsoft.com/office/officeart/2005/8/layout/hierarchy1"/>
    <dgm:cxn modelId="{8F1EC93A-81FB-4B39-95B0-8CF32F1F9B5C}" type="presParOf" srcId="{B354B269-C5B2-46C9-B53E-03A1DF551C88}" destId="{BD570C4F-D918-41ED-A453-A1BF77A0289D}" srcOrd="0" destOrd="0" presId="urn:microsoft.com/office/officeart/2005/8/layout/hierarchy1"/>
    <dgm:cxn modelId="{F7963FF0-C754-47F7-9DC1-22867A114AEE}" type="presParOf" srcId="{BD570C4F-D918-41ED-A453-A1BF77A0289D}" destId="{CB014B15-A7E3-4310-BCFD-B5C6F9CC1B6A}" srcOrd="0" destOrd="0" presId="urn:microsoft.com/office/officeart/2005/8/layout/hierarchy1"/>
    <dgm:cxn modelId="{F7291FB3-4A1A-4ED8-8409-124597CA49CA}" type="presParOf" srcId="{CB014B15-A7E3-4310-BCFD-B5C6F9CC1B6A}" destId="{67ACEE6F-B04D-42B1-8843-D6F65DB23979}" srcOrd="0" destOrd="0" presId="urn:microsoft.com/office/officeart/2005/8/layout/hierarchy1"/>
    <dgm:cxn modelId="{B3720DC5-8895-40FA-A301-42EFD0EBF7D1}" type="presParOf" srcId="{CB014B15-A7E3-4310-BCFD-B5C6F9CC1B6A}" destId="{E4C28FBA-2ADB-437A-A531-267EB50F559B}" srcOrd="1" destOrd="0" presId="urn:microsoft.com/office/officeart/2005/8/layout/hierarchy1"/>
    <dgm:cxn modelId="{B5DA054A-DC40-4863-9DB2-AA4087D6FC10}" type="presParOf" srcId="{BD570C4F-D918-41ED-A453-A1BF77A0289D}" destId="{0846E8DB-A048-4CA7-B2B7-E3C54A24755D}" srcOrd="1" destOrd="0" presId="urn:microsoft.com/office/officeart/2005/8/layout/hierarchy1"/>
    <dgm:cxn modelId="{9D1B2991-377D-464D-9079-3671315A5396}" type="presParOf" srcId="{0846E8DB-A048-4CA7-B2B7-E3C54A24755D}" destId="{3C2F801A-4828-4075-9E9D-E9BC08568BAE}" srcOrd="0" destOrd="0" presId="urn:microsoft.com/office/officeart/2005/8/layout/hierarchy1"/>
    <dgm:cxn modelId="{10E98A2F-D55C-43E9-8709-57B6EBE1016E}" type="presParOf" srcId="{0846E8DB-A048-4CA7-B2B7-E3C54A24755D}" destId="{3D407938-BC89-4CF2-8A46-2E57F431B7F9}" srcOrd="1" destOrd="0" presId="urn:microsoft.com/office/officeart/2005/8/layout/hierarchy1"/>
    <dgm:cxn modelId="{FBCDA948-42F6-4891-9E0E-10565A76E727}" type="presParOf" srcId="{3D407938-BC89-4CF2-8A46-2E57F431B7F9}" destId="{F93EE6B6-2651-4EF6-A04F-3A9040F80E90}" srcOrd="0" destOrd="0" presId="urn:microsoft.com/office/officeart/2005/8/layout/hierarchy1"/>
    <dgm:cxn modelId="{84FCD7AD-4164-43FD-925A-FA00B0B1D7C7}" type="presParOf" srcId="{F93EE6B6-2651-4EF6-A04F-3A9040F80E90}" destId="{0628F183-71B6-48CF-AD9A-7E9869247DE6}" srcOrd="0" destOrd="0" presId="urn:microsoft.com/office/officeart/2005/8/layout/hierarchy1"/>
    <dgm:cxn modelId="{48653B24-50BE-405D-A09C-B4E326A11082}" type="presParOf" srcId="{F93EE6B6-2651-4EF6-A04F-3A9040F80E90}" destId="{B262D55E-FE0B-4021-A9A8-1DBD7592D5AA}" srcOrd="1" destOrd="0" presId="urn:microsoft.com/office/officeart/2005/8/layout/hierarchy1"/>
    <dgm:cxn modelId="{93356155-84FC-4989-9024-D81A781EA4A7}" type="presParOf" srcId="{3D407938-BC89-4CF2-8A46-2E57F431B7F9}" destId="{45AA72E5-E391-4C70-9C36-A5E5CCBE4622}" srcOrd="1" destOrd="0" presId="urn:microsoft.com/office/officeart/2005/8/layout/hierarchy1"/>
    <dgm:cxn modelId="{D762BF1B-DDF0-4A1A-81EC-0A58751D58B7}" type="presParOf" srcId="{0846E8DB-A048-4CA7-B2B7-E3C54A24755D}" destId="{E216CD65-D66F-4E33-BEAD-C2579EAB83CC}" srcOrd="2" destOrd="0" presId="urn:microsoft.com/office/officeart/2005/8/layout/hierarchy1"/>
    <dgm:cxn modelId="{3CADE6CE-B668-4F9D-BD0B-7B78B4FB78F3}" type="presParOf" srcId="{0846E8DB-A048-4CA7-B2B7-E3C54A24755D}" destId="{33D47AA3-3C7E-4EC1-8EA5-0435F32CBA3F}" srcOrd="3" destOrd="0" presId="urn:microsoft.com/office/officeart/2005/8/layout/hierarchy1"/>
    <dgm:cxn modelId="{75AF24EA-2E3E-496F-96CE-05B10716425F}" type="presParOf" srcId="{33D47AA3-3C7E-4EC1-8EA5-0435F32CBA3F}" destId="{660A9C20-BC9D-4538-9683-AE30B49E1DFD}" srcOrd="0" destOrd="0" presId="urn:microsoft.com/office/officeart/2005/8/layout/hierarchy1"/>
    <dgm:cxn modelId="{FF74D594-6A2E-4F81-A02A-66F04C53F216}" type="presParOf" srcId="{660A9C20-BC9D-4538-9683-AE30B49E1DFD}" destId="{C5F02406-CE24-4DDD-8FD7-5D4F43887727}" srcOrd="0" destOrd="0" presId="urn:microsoft.com/office/officeart/2005/8/layout/hierarchy1"/>
    <dgm:cxn modelId="{E35349BF-82DD-4981-837E-8B48010BAD67}" type="presParOf" srcId="{660A9C20-BC9D-4538-9683-AE30B49E1DFD}" destId="{2CFF0E72-D08F-48D4-B9E6-0F9244DE9F6E}" srcOrd="1" destOrd="0" presId="urn:microsoft.com/office/officeart/2005/8/layout/hierarchy1"/>
    <dgm:cxn modelId="{A7193593-7AF6-40EA-9EB0-C51BA8047050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/>
      <dgm:t>
        <a:bodyPr/>
        <a:lstStyle/>
        <a:p>
          <a:r>
            <a:rPr lang="ru-RU" dirty="0" smtClean="0"/>
            <a:t>Яйцо из 2-го хоз-ва</a:t>
          </a:r>
        </a:p>
        <a:p>
          <a:r>
            <a:rPr lang="ru-RU" dirty="0" smtClean="0"/>
            <a:t>Р</a:t>
          </a:r>
          <a:r>
            <a:rPr lang="ru-RU" baseline="-25000" dirty="0" smtClean="0"/>
            <a:t>2 </a:t>
          </a:r>
          <a:r>
            <a:rPr lang="ru-RU" baseline="0" dirty="0" smtClean="0"/>
            <a:t>= 1 - х</a:t>
          </a:r>
          <a:endParaRPr lang="ru-RU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/>
      <dgm:t>
        <a:bodyPr/>
        <a:lstStyle/>
        <a:p>
          <a:r>
            <a:rPr lang="ru-RU" dirty="0" smtClean="0"/>
            <a:t>Высшая</a:t>
          </a:r>
        </a:p>
        <a:p>
          <a:r>
            <a:rPr lang="ru-RU" dirty="0" smtClean="0"/>
            <a:t>0,2</a:t>
          </a:r>
          <a:endParaRPr lang="ru-RU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/>
            <a:t>Другая</a:t>
          </a:r>
        </a:p>
        <a:p>
          <a:r>
            <a:rPr lang="ru-RU" dirty="0" smtClean="0"/>
            <a:t>0,8</a:t>
          </a:r>
          <a:endParaRPr lang="ru-RU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197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7AA17EF0-0068-4743-92AB-8C44ADD2CBF2}" type="presOf" srcId="{B1B9CDA4-DDC0-44F8-B6FA-DF3F6CF05E5F}" destId="{E216CD65-D66F-4E33-BEAD-C2579EAB83CC}" srcOrd="0" destOrd="0" presId="urn:microsoft.com/office/officeart/2005/8/layout/hierarchy1"/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E4561B00-335C-441F-A466-91BDA1AEA80C}" type="presOf" srcId="{2405D992-0DF5-4198-A493-19F0645338F2}" destId="{B262D55E-FE0B-4021-A9A8-1DBD7592D5AA}" srcOrd="0" destOrd="0" presId="urn:microsoft.com/office/officeart/2005/8/layout/hierarchy1"/>
    <dgm:cxn modelId="{C989EA85-CC80-4A33-983F-A8D368BAC36C}" type="presOf" srcId="{AF7856DF-8A8D-4DB5-9C24-61EB291CEA24}" destId="{2CFF0E72-D08F-48D4-B9E6-0F9244DE9F6E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55A44FDB-11EE-4AE4-945C-71C4CE63F22A}" type="presOf" srcId="{D9AF0268-F54C-4C5B-BCC4-2E4F3AA67A5A}" destId="{3C2F801A-4828-4075-9E9D-E9BC08568BAE}" srcOrd="0" destOrd="0" presId="urn:microsoft.com/office/officeart/2005/8/layout/hierarchy1"/>
    <dgm:cxn modelId="{F234F138-1E6B-435F-8DD7-6F3CCD56E6AD}" type="presOf" srcId="{B83F792B-2857-4EBD-BBEA-C44B5AFF016B}" destId="{E4C28FBA-2ADB-437A-A531-267EB50F559B}" srcOrd="0" destOrd="0" presId="urn:microsoft.com/office/officeart/2005/8/layout/hierarchy1"/>
    <dgm:cxn modelId="{C1F1C4F0-A564-497E-A43B-A955ACC7F880}" type="presOf" srcId="{9F3AC3A0-6421-4329-9C00-EB6CDD19272C}" destId="{B354B269-C5B2-46C9-B53E-03A1DF551C88}" srcOrd="0" destOrd="0" presId="urn:microsoft.com/office/officeart/2005/8/layout/hierarchy1"/>
    <dgm:cxn modelId="{F11A3A73-7C47-4324-B00B-95AF56F6C3A6}" type="presParOf" srcId="{B354B269-C5B2-46C9-B53E-03A1DF551C88}" destId="{BD570C4F-D918-41ED-A453-A1BF77A0289D}" srcOrd="0" destOrd="0" presId="urn:microsoft.com/office/officeart/2005/8/layout/hierarchy1"/>
    <dgm:cxn modelId="{79E1BD39-EF95-4D9F-99D0-6EC8168BDFE7}" type="presParOf" srcId="{BD570C4F-D918-41ED-A453-A1BF77A0289D}" destId="{CB014B15-A7E3-4310-BCFD-B5C6F9CC1B6A}" srcOrd="0" destOrd="0" presId="urn:microsoft.com/office/officeart/2005/8/layout/hierarchy1"/>
    <dgm:cxn modelId="{6EA76950-5432-4134-8106-F21DFA7068E5}" type="presParOf" srcId="{CB014B15-A7E3-4310-BCFD-B5C6F9CC1B6A}" destId="{67ACEE6F-B04D-42B1-8843-D6F65DB23979}" srcOrd="0" destOrd="0" presId="urn:microsoft.com/office/officeart/2005/8/layout/hierarchy1"/>
    <dgm:cxn modelId="{D9B9C6D5-8C17-4847-9EBB-82FEFD56FFEF}" type="presParOf" srcId="{CB014B15-A7E3-4310-BCFD-B5C6F9CC1B6A}" destId="{E4C28FBA-2ADB-437A-A531-267EB50F559B}" srcOrd="1" destOrd="0" presId="urn:microsoft.com/office/officeart/2005/8/layout/hierarchy1"/>
    <dgm:cxn modelId="{E46457C2-3D49-47AC-BEE2-DF132168E48F}" type="presParOf" srcId="{BD570C4F-D918-41ED-A453-A1BF77A0289D}" destId="{0846E8DB-A048-4CA7-B2B7-E3C54A24755D}" srcOrd="1" destOrd="0" presId="urn:microsoft.com/office/officeart/2005/8/layout/hierarchy1"/>
    <dgm:cxn modelId="{43F23217-D838-48A5-98E7-0E3701463062}" type="presParOf" srcId="{0846E8DB-A048-4CA7-B2B7-E3C54A24755D}" destId="{3C2F801A-4828-4075-9E9D-E9BC08568BAE}" srcOrd="0" destOrd="0" presId="urn:microsoft.com/office/officeart/2005/8/layout/hierarchy1"/>
    <dgm:cxn modelId="{D60ABC45-0FB3-4009-88FB-DB813434C0B8}" type="presParOf" srcId="{0846E8DB-A048-4CA7-B2B7-E3C54A24755D}" destId="{3D407938-BC89-4CF2-8A46-2E57F431B7F9}" srcOrd="1" destOrd="0" presId="urn:microsoft.com/office/officeart/2005/8/layout/hierarchy1"/>
    <dgm:cxn modelId="{2A9F5F19-F448-4463-A60E-2E4DFA021EE1}" type="presParOf" srcId="{3D407938-BC89-4CF2-8A46-2E57F431B7F9}" destId="{F93EE6B6-2651-4EF6-A04F-3A9040F80E90}" srcOrd="0" destOrd="0" presId="urn:microsoft.com/office/officeart/2005/8/layout/hierarchy1"/>
    <dgm:cxn modelId="{6E8AE788-2FF7-4B2B-AB0F-FCE54B6201AB}" type="presParOf" srcId="{F93EE6B6-2651-4EF6-A04F-3A9040F80E90}" destId="{0628F183-71B6-48CF-AD9A-7E9869247DE6}" srcOrd="0" destOrd="0" presId="urn:microsoft.com/office/officeart/2005/8/layout/hierarchy1"/>
    <dgm:cxn modelId="{F9F70869-37B2-404D-97E0-319369C3B39C}" type="presParOf" srcId="{F93EE6B6-2651-4EF6-A04F-3A9040F80E90}" destId="{B262D55E-FE0B-4021-A9A8-1DBD7592D5AA}" srcOrd="1" destOrd="0" presId="urn:microsoft.com/office/officeart/2005/8/layout/hierarchy1"/>
    <dgm:cxn modelId="{F2F42152-C330-491E-9F14-1FCBD8E2A39D}" type="presParOf" srcId="{3D407938-BC89-4CF2-8A46-2E57F431B7F9}" destId="{45AA72E5-E391-4C70-9C36-A5E5CCBE4622}" srcOrd="1" destOrd="0" presId="urn:microsoft.com/office/officeart/2005/8/layout/hierarchy1"/>
    <dgm:cxn modelId="{9085D435-9D67-41C1-9A90-9446468FE5BB}" type="presParOf" srcId="{0846E8DB-A048-4CA7-B2B7-E3C54A24755D}" destId="{E216CD65-D66F-4E33-BEAD-C2579EAB83CC}" srcOrd="2" destOrd="0" presId="urn:microsoft.com/office/officeart/2005/8/layout/hierarchy1"/>
    <dgm:cxn modelId="{A9470900-06FE-45BC-B535-CF28CE228390}" type="presParOf" srcId="{0846E8DB-A048-4CA7-B2B7-E3C54A24755D}" destId="{33D47AA3-3C7E-4EC1-8EA5-0435F32CBA3F}" srcOrd="3" destOrd="0" presId="urn:microsoft.com/office/officeart/2005/8/layout/hierarchy1"/>
    <dgm:cxn modelId="{2D276FE3-A245-4792-AD3B-048F451ABE2C}" type="presParOf" srcId="{33D47AA3-3C7E-4EC1-8EA5-0435F32CBA3F}" destId="{660A9C20-BC9D-4538-9683-AE30B49E1DFD}" srcOrd="0" destOrd="0" presId="urn:microsoft.com/office/officeart/2005/8/layout/hierarchy1"/>
    <dgm:cxn modelId="{BF83C16F-516D-486E-A375-F96679241D4D}" type="presParOf" srcId="{660A9C20-BC9D-4538-9683-AE30B49E1DFD}" destId="{C5F02406-CE24-4DDD-8FD7-5D4F43887727}" srcOrd="0" destOrd="0" presId="urn:microsoft.com/office/officeart/2005/8/layout/hierarchy1"/>
    <dgm:cxn modelId="{AEEA2F5A-23B1-4148-9563-69B5A4D99E8F}" type="presParOf" srcId="{660A9C20-BC9D-4538-9683-AE30B49E1DFD}" destId="{2CFF0E72-D08F-48D4-B9E6-0F9244DE9F6E}" srcOrd="1" destOrd="0" presId="urn:microsoft.com/office/officeart/2005/8/layout/hierarchy1"/>
    <dgm:cxn modelId="{5DCF1758-A8FD-4ACD-BDA4-74608358D691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BA5B1C-E626-42F0-B337-A24CAD896D2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4AABBA-8DB0-4FD1-98FF-F20600227CB7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2800" b="1" dirty="0" smtClean="0"/>
            <a:t>л</a:t>
          </a:r>
          <a:endParaRPr lang="ru-RU" sz="2800" b="1" dirty="0"/>
        </a:p>
      </dgm:t>
    </dgm:pt>
    <dgm:pt modelId="{3F281B61-C8AE-458A-B8EB-C6C3AF78B9FB}" type="parTrans" cxnId="{A8528710-C102-4EFE-8DAA-34D1DA27811A}">
      <dgm:prSet/>
      <dgm:spPr/>
      <dgm:t>
        <a:bodyPr/>
        <a:lstStyle/>
        <a:p>
          <a:endParaRPr lang="ru-RU"/>
        </a:p>
      </dgm:t>
    </dgm:pt>
    <dgm:pt modelId="{35BB8DC2-F627-4426-BCD9-A91D0895A2FA}" type="sibTrans" cxnId="{A8528710-C102-4EFE-8DAA-34D1DA27811A}">
      <dgm:prSet/>
      <dgm:spPr/>
      <dgm:t>
        <a:bodyPr/>
        <a:lstStyle/>
        <a:p>
          <a:endParaRPr lang="ru-RU"/>
        </a:p>
      </dgm:t>
    </dgm:pt>
    <dgm:pt modelId="{A800FE52-D85A-49E7-9666-757FAF7D30F1}">
      <dgm:prSet phldrT="[Текст]"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м</a:t>
          </a:r>
          <a:endParaRPr lang="ru-RU" sz="2400" b="1" dirty="0"/>
        </a:p>
      </dgm:t>
    </dgm:pt>
    <dgm:pt modelId="{73031D59-791A-47AF-927C-4B3C28CD59F0}" type="parTrans" cxnId="{AE8F3888-0E32-4BE0-A320-BCA9BAFD6276}">
      <dgm:prSet/>
      <dgm:spPr/>
      <dgm:t>
        <a:bodyPr/>
        <a:lstStyle/>
        <a:p>
          <a:endParaRPr lang="ru-RU"/>
        </a:p>
      </dgm:t>
    </dgm:pt>
    <dgm:pt modelId="{E6EDFDAF-5ED0-48DF-9BCB-91E763CAAB20}" type="sibTrans" cxnId="{AE8F3888-0E32-4BE0-A320-BCA9BAFD6276}">
      <dgm:prSet/>
      <dgm:spPr/>
      <dgm:t>
        <a:bodyPr/>
        <a:lstStyle/>
        <a:p>
          <a:endParaRPr lang="ru-RU"/>
        </a:p>
      </dgm:t>
    </dgm:pt>
    <dgm:pt modelId="{DA4B5C0C-5A27-4DB0-B66D-0803484C5978}">
      <dgm:prSet phldrT="[Текст]" custT="1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sz="2400" b="1" dirty="0" smtClean="0"/>
            <a:t>и</a:t>
          </a:r>
          <a:endParaRPr lang="ru-RU" sz="2400" b="1" dirty="0"/>
        </a:p>
      </dgm:t>
    </dgm:pt>
    <dgm:pt modelId="{14D43873-AC41-483D-A0FE-7E0E898D8946}" type="parTrans" cxnId="{0EE1EDA8-4685-4EC8-948A-81CEEEACC9D7}">
      <dgm:prSet/>
      <dgm:spPr/>
      <dgm:t>
        <a:bodyPr/>
        <a:lstStyle/>
        <a:p>
          <a:endParaRPr lang="ru-RU"/>
        </a:p>
      </dgm:t>
    </dgm:pt>
    <dgm:pt modelId="{495D2199-3BAA-4759-B185-BF72667F1044}" type="sibTrans" cxnId="{0EE1EDA8-4685-4EC8-948A-81CEEEACC9D7}">
      <dgm:prSet/>
      <dgm:spPr/>
      <dgm:t>
        <a:bodyPr/>
        <a:lstStyle/>
        <a:p>
          <a:endParaRPr lang="ru-RU"/>
        </a:p>
      </dgm:t>
    </dgm:pt>
    <dgm:pt modelId="{361EE714-A809-410D-B6F5-F6AA02780FFF}">
      <dgm:prSet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р</a:t>
          </a:r>
          <a:endParaRPr lang="ru-RU" sz="2400" b="1" dirty="0"/>
        </a:p>
      </dgm:t>
    </dgm:pt>
    <dgm:pt modelId="{9FC0D318-9D6C-4542-AFFF-46D95661C0C3}" type="parTrans" cxnId="{457B3CA4-3358-4230-BD6E-137FFFD32F49}">
      <dgm:prSet/>
      <dgm:spPr/>
      <dgm:t>
        <a:bodyPr/>
        <a:lstStyle/>
        <a:p>
          <a:endParaRPr lang="ru-RU"/>
        </a:p>
      </dgm:t>
    </dgm:pt>
    <dgm:pt modelId="{1BA36D09-249B-4ADE-98DA-3A7C595BE113}" type="sibTrans" cxnId="{457B3CA4-3358-4230-BD6E-137FFFD32F49}">
      <dgm:prSet/>
      <dgm:spPr/>
      <dgm:t>
        <a:bodyPr/>
        <a:lstStyle/>
        <a:p>
          <a:endParaRPr lang="ru-RU"/>
        </a:p>
      </dgm:t>
    </dgm:pt>
    <dgm:pt modelId="{48D2BF37-7DC9-4ED4-B80F-59CC61B2A0FA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0,6</a:t>
          </a:r>
          <a:endParaRPr lang="ru-RU" b="1" dirty="0"/>
        </a:p>
      </dgm:t>
    </dgm:pt>
    <dgm:pt modelId="{0D392460-94D4-4170-B130-4EDA36EC8B2C}" type="parTrans" cxnId="{63AF37FE-A1B4-403E-A6C4-28EA24932D4D}">
      <dgm:prSet/>
      <dgm:spPr/>
      <dgm:t>
        <a:bodyPr/>
        <a:lstStyle/>
        <a:p>
          <a:endParaRPr lang="ru-RU"/>
        </a:p>
      </dgm:t>
    </dgm:pt>
    <dgm:pt modelId="{11571881-BC61-409A-BCB4-63BB25BE48C2}" type="sibTrans" cxnId="{63AF37FE-A1B4-403E-A6C4-28EA24932D4D}">
      <dgm:prSet/>
      <dgm:spPr/>
      <dgm:t>
        <a:bodyPr/>
        <a:lstStyle/>
        <a:p>
          <a:endParaRPr lang="ru-RU"/>
        </a:p>
      </dgm:t>
    </dgm:pt>
    <dgm:pt modelId="{CBE41E41-3C49-4730-B579-ED8994EB081B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0,8</a:t>
          </a:r>
          <a:endParaRPr lang="ru-RU" b="1" dirty="0"/>
        </a:p>
      </dgm:t>
    </dgm:pt>
    <dgm:pt modelId="{1BBD0BE1-7850-4C3C-B3F2-BE5786279801}" type="parTrans" cxnId="{03CAD3D3-A8AC-41BE-AFA4-7E0CE5DCE27A}">
      <dgm:prSet/>
      <dgm:spPr/>
      <dgm:t>
        <a:bodyPr/>
        <a:lstStyle/>
        <a:p>
          <a:endParaRPr lang="ru-RU"/>
        </a:p>
      </dgm:t>
    </dgm:pt>
    <dgm:pt modelId="{893E0C38-34DB-486E-9C08-19C59FBE0D2D}" type="sibTrans" cxnId="{03CAD3D3-A8AC-41BE-AFA4-7E0CE5DCE27A}">
      <dgm:prSet/>
      <dgm:spPr/>
      <dgm:t>
        <a:bodyPr/>
        <a:lstStyle/>
        <a:p>
          <a:endParaRPr lang="ru-RU"/>
        </a:p>
      </dgm:t>
    </dgm:pt>
    <dgm:pt modelId="{14F497F4-167A-4F71-96A7-C0C52573385B}">
      <dgm:prSet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b="1" dirty="0" smtClean="0"/>
            <a:t>0,7</a:t>
          </a:r>
          <a:endParaRPr lang="ru-RU" b="1" dirty="0"/>
        </a:p>
      </dgm:t>
    </dgm:pt>
    <dgm:pt modelId="{A7967BAC-3962-43B2-9D70-A3CCE86CE253}" type="parTrans" cxnId="{C0E41DBB-BB16-41DA-ACFC-922FAC25B4A7}">
      <dgm:prSet/>
      <dgm:spPr/>
      <dgm:t>
        <a:bodyPr/>
        <a:lstStyle/>
        <a:p>
          <a:endParaRPr lang="ru-RU"/>
        </a:p>
      </dgm:t>
    </dgm:pt>
    <dgm:pt modelId="{76FA1506-122E-452D-BF5C-FABF0F065928}" type="sibTrans" cxnId="{C0E41DBB-BB16-41DA-ACFC-922FAC25B4A7}">
      <dgm:prSet/>
      <dgm:spPr/>
      <dgm:t>
        <a:bodyPr/>
        <a:lstStyle/>
        <a:p>
          <a:endParaRPr lang="ru-RU"/>
        </a:p>
      </dgm:t>
    </dgm:pt>
    <dgm:pt modelId="{B7AACF8D-5A76-4717-BAA4-826FD0966405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400" b="1" dirty="0" smtClean="0"/>
            <a:t>о</a:t>
          </a:r>
          <a:endParaRPr lang="ru-RU" sz="2400" b="1" dirty="0"/>
        </a:p>
      </dgm:t>
    </dgm:pt>
    <dgm:pt modelId="{8127BA0B-5879-4AE5-8F56-53E3F7779389}" type="parTrans" cxnId="{37DB16DD-CDA4-47C3-8F50-6A5776CE429A}">
      <dgm:prSet/>
      <dgm:spPr/>
      <dgm:t>
        <a:bodyPr/>
        <a:lstStyle/>
        <a:p>
          <a:endParaRPr lang="ru-RU"/>
        </a:p>
      </dgm:t>
    </dgm:pt>
    <dgm:pt modelId="{DD2BFF16-E064-448B-A20C-0FDC039C93C5}" type="sibTrans" cxnId="{37DB16DD-CDA4-47C3-8F50-6A5776CE429A}">
      <dgm:prSet/>
      <dgm:spPr/>
      <dgm:t>
        <a:bodyPr/>
        <a:lstStyle/>
        <a:p>
          <a:endParaRPr lang="ru-RU"/>
        </a:p>
      </dgm:t>
    </dgm:pt>
    <dgm:pt modelId="{E4ECA674-0841-4EEE-8802-503625515A4D}">
      <dgm:prSet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0,5</a:t>
          </a:r>
          <a:endParaRPr lang="ru-RU" b="1" dirty="0"/>
        </a:p>
      </dgm:t>
    </dgm:pt>
    <dgm:pt modelId="{A5089AA7-FE3C-4276-BEE1-DCC251C04FDB}" type="parTrans" cxnId="{6B853C68-1FEB-4C65-83DA-F0A33BAF2169}">
      <dgm:prSet/>
      <dgm:spPr/>
      <dgm:t>
        <a:bodyPr/>
        <a:lstStyle/>
        <a:p>
          <a:endParaRPr lang="ru-RU"/>
        </a:p>
      </dgm:t>
    </dgm:pt>
    <dgm:pt modelId="{803E8EE1-929F-4929-8F91-201EB7078C99}" type="sibTrans" cxnId="{6B853C68-1FEB-4C65-83DA-F0A33BAF2169}">
      <dgm:prSet/>
      <dgm:spPr/>
      <dgm:t>
        <a:bodyPr/>
        <a:lstStyle/>
        <a:p>
          <a:endParaRPr lang="ru-RU"/>
        </a:p>
      </dgm:t>
    </dgm:pt>
    <dgm:pt modelId="{4C4300A6-6084-4CD0-85C7-AB92CD6CFA23}" type="pres">
      <dgm:prSet presAssocID="{12BA5B1C-E626-42F0-B337-A24CAD896D2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B2061D-86C8-4750-8E26-0BA44DBD9384}" type="pres">
      <dgm:prSet presAssocID="{254AABBA-8DB0-4FD1-98FF-F20600227CB7}" presName="hierRoot1" presStyleCnt="0"/>
      <dgm:spPr/>
    </dgm:pt>
    <dgm:pt modelId="{0E0E9123-156E-4FBE-84DB-A107FDBA2BCB}" type="pres">
      <dgm:prSet presAssocID="{254AABBA-8DB0-4FD1-98FF-F20600227CB7}" presName="composite" presStyleCnt="0"/>
      <dgm:spPr/>
    </dgm:pt>
    <dgm:pt modelId="{E85D7EF2-4672-400E-9598-A4C06641226B}" type="pres">
      <dgm:prSet presAssocID="{254AABBA-8DB0-4FD1-98FF-F20600227CB7}" presName="background" presStyleLbl="node0" presStyleIdx="0" presStyleCnt="1"/>
      <dgm:spPr/>
    </dgm:pt>
    <dgm:pt modelId="{9B621431-31A1-4BE3-898C-A0EBCF81D8B5}" type="pres">
      <dgm:prSet presAssocID="{254AABBA-8DB0-4FD1-98FF-F20600227CB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469E-7529-40D2-BF12-B89B79FBE6E4}" type="pres">
      <dgm:prSet presAssocID="{254AABBA-8DB0-4FD1-98FF-F20600227CB7}" presName="hierChild2" presStyleCnt="0"/>
      <dgm:spPr/>
    </dgm:pt>
    <dgm:pt modelId="{B303CEBE-D2AF-4FEE-992F-1E4E931F03F0}" type="pres">
      <dgm:prSet presAssocID="{73031D59-791A-47AF-927C-4B3C28CD59F0}" presName="Name10" presStyleLbl="parChTrans1D2" presStyleIdx="0" presStyleCnt="4"/>
      <dgm:spPr/>
      <dgm:t>
        <a:bodyPr/>
        <a:lstStyle/>
        <a:p>
          <a:endParaRPr lang="ru-RU"/>
        </a:p>
      </dgm:t>
    </dgm:pt>
    <dgm:pt modelId="{9176C823-6C33-427F-A37C-87D3538BBFD7}" type="pres">
      <dgm:prSet presAssocID="{A800FE52-D85A-49E7-9666-757FAF7D30F1}" presName="hierRoot2" presStyleCnt="0"/>
      <dgm:spPr/>
    </dgm:pt>
    <dgm:pt modelId="{5DC7FA93-B48F-44D6-876C-557EEACFB3AC}" type="pres">
      <dgm:prSet presAssocID="{A800FE52-D85A-49E7-9666-757FAF7D30F1}" presName="composite2" presStyleCnt="0"/>
      <dgm:spPr/>
    </dgm:pt>
    <dgm:pt modelId="{0B7FF3E2-EAEE-45E0-82AA-D4E1F3773CE6}" type="pres">
      <dgm:prSet presAssocID="{A800FE52-D85A-49E7-9666-757FAF7D30F1}" presName="background2" presStyleLbl="node2" presStyleIdx="0" presStyleCnt="4"/>
      <dgm:spPr/>
    </dgm:pt>
    <dgm:pt modelId="{F66A7CAC-417E-4FA2-ADB9-F26B32508CF4}" type="pres">
      <dgm:prSet presAssocID="{A800FE52-D85A-49E7-9666-757FAF7D30F1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FAA30B-4F0D-44B3-906F-0430AC066AB5}" type="pres">
      <dgm:prSet presAssocID="{A800FE52-D85A-49E7-9666-757FAF7D30F1}" presName="hierChild3" presStyleCnt="0"/>
      <dgm:spPr/>
    </dgm:pt>
    <dgm:pt modelId="{1CD83B9B-C00A-4CA7-B4DA-0BB4540ABB44}" type="pres">
      <dgm:prSet presAssocID="{0D392460-94D4-4170-B130-4EDA36EC8B2C}" presName="Name17" presStyleLbl="parChTrans1D3" presStyleIdx="0" presStyleCnt="4"/>
      <dgm:spPr/>
      <dgm:t>
        <a:bodyPr/>
        <a:lstStyle/>
        <a:p>
          <a:endParaRPr lang="ru-RU"/>
        </a:p>
      </dgm:t>
    </dgm:pt>
    <dgm:pt modelId="{7039E019-7256-4AA3-86B3-6C3D1E4C2396}" type="pres">
      <dgm:prSet presAssocID="{48D2BF37-7DC9-4ED4-B80F-59CC61B2A0FA}" presName="hierRoot3" presStyleCnt="0"/>
      <dgm:spPr/>
    </dgm:pt>
    <dgm:pt modelId="{F1912F3E-CC9F-4E98-9D37-6823C227E90A}" type="pres">
      <dgm:prSet presAssocID="{48D2BF37-7DC9-4ED4-B80F-59CC61B2A0FA}" presName="composite3" presStyleCnt="0"/>
      <dgm:spPr/>
    </dgm:pt>
    <dgm:pt modelId="{8C406194-BD05-4314-9212-ABD0BEF58459}" type="pres">
      <dgm:prSet presAssocID="{48D2BF37-7DC9-4ED4-B80F-59CC61B2A0FA}" presName="background3" presStyleLbl="node3" presStyleIdx="0" presStyleCnt="4"/>
      <dgm:spPr/>
    </dgm:pt>
    <dgm:pt modelId="{70595D84-CFE1-4494-9467-2B0F8DBB2A6A}" type="pres">
      <dgm:prSet presAssocID="{48D2BF37-7DC9-4ED4-B80F-59CC61B2A0FA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06C462-1D01-435D-95A5-FD11BBB714D8}" type="pres">
      <dgm:prSet presAssocID="{48D2BF37-7DC9-4ED4-B80F-59CC61B2A0FA}" presName="hierChild4" presStyleCnt="0"/>
      <dgm:spPr/>
    </dgm:pt>
    <dgm:pt modelId="{8BA56166-2BD7-4480-BCA2-8832A8B09DDC}" type="pres">
      <dgm:prSet presAssocID="{9FC0D318-9D6C-4542-AFFF-46D95661C0C3}" presName="Name10" presStyleLbl="parChTrans1D2" presStyleIdx="1" presStyleCnt="4"/>
      <dgm:spPr/>
      <dgm:t>
        <a:bodyPr/>
        <a:lstStyle/>
        <a:p>
          <a:endParaRPr lang="ru-RU"/>
        </a:p>
      </dgm:t>
    </dgm:pt>
    <dgm:pt modelId="{0CB1774B-27BC-43FA-9387-8AAFB61B5A41}" type="pres">
      <dgm:prSet presAssocID="{361EE714-A809-410D-B6F5-F6AA02780FFF}" presName="hierRoot2" presStyleCnt="0"/>
      <dgm:spPr/>
    </dgm:pt>
    <dgm:pt modelId="{F167E676-DAA1-4BE1-AB67-2CA0BB0E6699}" type="pres">
      <dgm:prSet presAssocID="{361EE714-A809-410D-B6F5-F6AA02780FFF}" presName="composite2" presStyleCnt="0"/>
      <dgm:spPr/>
    </dgm:pt>
    <dgm:pt modelId="{87CC88B7-4E68-4714-8072-1D092E2558EB}" type="pres">
      <dgm:prSet presAssocID="{361EE714-A809-410D-B6F5-F6AA02780FFF}" presName="background2" presStyleLbl="node2" presStyleIdx="1" presStyleCnt="4"/>
      <dgm:spPr/>
    </dgm:pt>
    <dgm:pt modelId="{8334E3C3-36A5-470D-845E-BB7ACBCF16E9}" type="pres">
      <dgm:prSet presAssocID="{361EE714-A809-410D-B6F5-F6AA02780FFF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C46E8-CA7E-4293-80FF-AE48AD54E7E8}" type="pres">
      <dgm:prSet presAssocID="{361EE714-A809-410D-B6F5-F6AA02780FFF}" presName="hierChild3" presStyleCnt="0"/>
      <dgm:spPr/>
    </dgm:pt>
    <dgm:pt modelId="{2DFA8D41-E10C-4F90-A1DB-751C3139E53D}" type="pres">
      <dgm:prSet presAssocID="{1BBD0BE1-7850-4C3C-B3F2-BE5786279801}" presName="Name17" presStyleLbl="parChTrans1D3" presStyleIdx="1" presStyleCnt="4"/>
      <dgm:spPr/>
      <dgm:t>
        <a:bodyPr/>
        <a:lstStyle/>
        <a:p>
          <a:endParaRPr lang="ru-RU"/>
        </a:p>
      </dgm:t>
    </dgm:pt>
    <dgm:pt modelId="{67F135C6-1969-435F-B77D-773719ACB2D1}" type="pres">
      <dgm:prSet presAssocID="{CBE41E41-3C49-4730-B579-ED8994EB081B}" presName="hierRoot3" presStyleCnt="0"/>
      <dgm:spPr/>
    </dgm:pt>
    <dgm:pt modelId="{853FE5AE-A0C4-4B27-8F4C-EEC96574FF55}" type="pres">
      <dgm:prSet presAssocID="{CBE41E41-3C49-4730-B579-ED8994EB081B}" presName="composite3" presStyleCnt="0"/>
      <dgm:spPr/>
    </dgm:pt>
    <dgm:pt modelId="{50075404-29C9-4C6C-B9BE-D6395F746F4A}" type="pres">
      <dgm:prSet presAssocID="{CBE41E41-3C49-4730-B579-ED8994EB081B}" presName="background3" presStyleLbl="node3" presStyleIdx="1" presStyleCnt="4"/>
      <dgm:spPr/>
    </dgm:pt>
    <dgm:pt modelId="{1131272D-C711-4CBC-A792-187757F76E85}" type="pres">
      <dgm:prSet presAssocID="{CBE41E41-3C49-4730-B579-ED8994EB081B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59C6EB-A92C-43A7-8BEE-503308F427BE}" type="pres">
      <dgm:prSet presAssocID="{CBE41E41-3C49-4730-B579-ED8994EB081B}" presName="hierChild4" presStyleCnt="0"/>
      <dgm:spPr/>
    </dgm:pt>
    <dgm:pt modelId="{DCD9929B-3E3E-4C6F-A897-F0837CAFAAEC}" type="pres">
      <dgm:prSet presAssocID="{14D43873-AC41-483D-A0FE-7E0E898D8946}" presName="Name10" presStyleLbl="parChTrans1D2" presStyleIdx="2" presStyleCnt="4"/>
      <dgm:spPr/>
      <dgm:t>
        <a:bodyPr/>
        <a:lstStyle/>
        <a:p>
          <a:endParaRPr lang="ru-RU"/>
        </a:p>
      </dgm:t>
    </dgm:pt>
    <dgm:pt modelId="{971E6B84-9C7E-4852-A08F-5BF2E7EE73ED}" type="pres">
      <dgm:prSet presAssocID="{DA4B5C0C-5A27-4DB0-B66D-0803484C5978}" presName="hierRoot2" presStyleCnt="0"/>
      <dgm:spPr/>
    </dgm:pt>
    <dgm:pt modelId="{DBF4D177-CA9A-4309-94BA-2B07AE52B6B2}" type="pres">
      <dgm:prSet presAssocID="{DA4B5C0C-5A27-4DB0-B66D-0803484C5978}" presName="composite2" presStyleCnt="0"/>
      <dgm:spPr/>
    </dgm:pt>
    <dgm:pt modelId="{A2E2DE2E-DD32-4780-993F-72A5D92268BC}" type="pres">
      <dgm:prSet presAssocID="{DA4B5C0C-5A27-4DB0-B66D-0803484C5978}" presName="background2" presStyleLbl="node2" presStyleIdx="2" presStyleCnt="4"/>
      <dgm:spPr/>
    </dgm:pt>
    <dgm:pt modelId="{BAC43F22-9DCB-4F7A-ADCA-C472BC18C4AC}" type="pres">
      <dgm:prSet presAssocID="{DA4B5C0C-5A27-4DB0-B66D-0803484C5978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B5E8C0-5D22-4848-91E6-01BDF7BA4771}" type="pres">
      <dgm:prSet presAssocID="{DA4B5C0C-5A27-4DB0-B66D-0803484C5978}" presName="hierChild3" presStyleCnt="0"/>
      <dgm:spPr/>
    </dgm:pt>
    <dgm:pt modelId="{9941993E-E169-454A-BB4E-A58E1D1E62BA}" type="pres">
      <dgm:prSet presAssocID="{A7967BAC-3962-43B2-9D70-A3CCE86CE253}" presName="Name17" presStyleLbl="parChTrans1D3" presStyleIdx="2" presStyleCnt="4"/>
      <dgm:spPr/>
      <dgm:t>
        <a:bodyPr/>
        <a:lstStyle/>
        <a:p>
          <a:endParaRPr lang="ru-RU"/>
        </a:p>
      </dgm:t>
    </dgm:pt>
    <dgm:pt modelId="{E84F5E92-7B56-4C9B-BA4F-9A07FE94DA73}" type="pres">
      <dgm:prSet presAssocID="{14F497F4-167A-4F71-96A7-C0C52573385B}" presName="hierRoot3" presStyleCnt="0"/>
      <dgm:spPr/>
    </dgm:pt>
    <dgm:pt modelId="{5CC06AF2-72F2-433A-B654-2237ADA8C803}" type="pres">
      <dgm:prSet presAssocID="{14F497F4-167A-4F71-96A7-C0C52573385B}" presName="composite3" presStyleCnt="0"/>
      <dgm:spPr/>
    </dgm:pt>
    <dgm:pt modelId="{D46C7902-7F8E-4B45-BB62-1F8A5D381DA6}" type="pres">
      <dgm:prSet presAssocID="{14F497F4-167A-4F71-96A7-C0C52573385B}" presName="background3" presStyleLbl="node3" presStyleIdx="2" presStyleCnt="4"/>
      <dgm:spPr/>
    </dgm:pt>
    <dgm:pt modelId="{ED20D7BE-6CC3-4B91-A860-71A0D412EFD8}" type="pres">
      <dgm:prSet presAssocID="{14F497F4-167A-4F71-96A7-C0C52573385B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536C74-5575-4D37-8F47-7BDE9F07BA07}" type="pres">
      <dgm:prSet presAssocID="{14F497F4-167A-4F71-96A7-C0C52573385B}" presName="hierChild4" presStyleCnt="0"/>
      <dgm:spPr/>
    </dgm:pt>
    <dgm:pt modelId="{5DA7D7DD-3358-43B1-B4DA-368E2F93F8EE}" type="pres">
      <dgm:prSet presAssocID="{8127BA0B-5879-4AE5-8F56-53E3F7779389}" presName="Name10" presStyleLbl="parChTrans1D2" presStyleIdx="3" presStyleCnt="4"/>
      <dgm:spPr/>
      <dgm:t>
        <a:bodyPr/>
        <a:lstStyle/>
        <a:p>
          <a:endParaRPr lang="ru-RU"/>
        </a:p>
      </dgm:t>
    </dgm:pt>
    <dgm:pt modelId="{4878301D-AC03-4FB6-A866-9D393EF1FA9B}" type="pres">
      <dgm:prSet presAssocID="{B7AACF8D-5A76-4717-BAA4-826FD0966405}" presName="hierRoot2" presStyleCnt="0"/>
      <dgm:spPr/>
    </dgm:pt>
    <dgm:pt modelId="{6E294BFB-8804-4511-9C45-466D114DE430}" type="pres">
      <dgm:prSet presAssocID="{B7AACF8D-5A76-4717-BAA4-826FD0966405}" presName="composite2" presStyleCnt="0"/>
      <dgm:spPr/>
    </dgm:pt>
    <dgm:pt modelId="{390239CC-7F2B-4F07-AC74-52566277D269}" type="pres">
      <dgm:prSet presAssocID="{B7AACF8D-5A76-4717-BAA4-826FD0966405}" presName="background2" presStyleLbl="node2" presStyleIdx="3" presStyleCnt="4"/>
      <dgm:spPr/>
    </dgm:pt>
    <dgm:pt modelId="{1B77F2DC-1A32-4B2A-8831-10D2637A5870}" type="pres">
      <dgm:prSet presAssocID="{B7AACF8D-5A76-4717-BAA4-826FD0966405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3CC696-DEA4-4D62-A3F0-6B8DA1FC677F}" type="pres">
      <dgm:prSet presAssocID="{B7AACF8D-5A76-4717-BAA4-826FD0966405}" presName="hierChild3" presStyleCnt="0"/>
      <dgm:spPr/>
    </dgm:pt>
    <dgm:pt modelId="{12E4EDAC-191F-4746-8791-05FACE207FBD}" type="pres">
      <dgm:prSet presAssocID="{A5089AA7-FE3C-4276-BEE1-DCC251C04FDB}" presName="Name17" presStyleLbl="parChTrans1D3" presStyleIdx="3" presStyleCnt="4"/>
      <dgm:spPr/>
      <dgm:t>
        <a:bodyPr/>
        <a:lstStyle/>
        <a:p>
          <a:endParaRPr lang="ru-RU"/>
        </a:p>
      </dgm:t>
    </dgm:pt>
    <dgm:pt modelId="{8E824276-992F-45AD-B24E-A6E9D8457FA9}" type="pres">
      <dgm:prSet presAssocID="{E4ECA674-0841-4EEE-8802-503625515A4D}" presName="hierRoot3" presStyleCnt="0"/>
      <dgm:spPr/>
    </dgm:pt>
    <dgm:pt modelId="{5C9C424C-0E8C-4026-B9A5-9C1894762DF9}" type="pres">
      <dgm:prSet presAssocID="{E4ECA674-0841-4EEE-8802-503625515A4D}" presName="composite3" presStyleCnt="0"/>
      <dgm:spPr/>
    </dgm:pt>
    <dgm:pt modelId="{A86954B7-92F6-41DE-9A02-CF6A6AF3B4BE}" type="pres">
      <dgm:prSet presAssocID="{E4ECA674-0841-4EEE-8802-503625515A4D}" presName="background3" presStyleLbl="node3" presStyleIdx="3" presStyleCnt="4"/>
      <dgm:spPr/>
    </dgm:pt>
    <dgm:pt modelId="{0219FFE5-2D4A-4BB1-BABF-56BD7CAFFD15}" type="pres">
      <dgm:prSet presAssocID="{E4ECA674-0841-4EEE-8802-503625515A4D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FDEC6-9E62-43B0-8730-890F24D18633}" type="pres">
      <dgm:prSet presAssocID="{E4ECA674-0841-4EEE-8802-503625515A4D}" presName="hierChild4" presStyleCnt="0"/>
      <dgm:spPr/>
    </dgm:pt>
  </dgm:ptLst>
  <dgm:cxnLst>
    <dgm:cxn modelId="{53310C91-5523-43BF-B2B6-86F5A4F12850}" type="presOf" srcId="{DA4B5C0C-5A27-4DB0-B66D-0803484C5978}" destId="{BAC43F22-9DCB-4F7A-ADCA-C472BC18C4AC}" srcOrd="0" destOrd="0" presId="urn:microsoft.com/office/officeart/2005/8/layout/hierarchy1"/>
    <dgm:cxn modelId="{1EDAC245-3662-49A6-A784-BA80D01638D0}" type="presOf" srcId="{14D43873-AC41-483D-A0FE-7E0E898D8946}" destId="{DCD9929B-3E3E-4C6F-A897-F0837CAFAAEC}" srcOrd="0" destOrd="0" presId="urn:microsoft.com/office/officeart/2005/8/layout/hierarchy1"/>
    <dgm:cxn modelId="{DDE6ED2A-72C4-4B57-828A-2762A6F9BE1E}" type="presOf" srcId="{E4ECA674-0841-4EEE-8802-503625515A4D}" destId="{0219FFE5-2D4A-4BB1-BABF-56BD7CAFFD15}" srcOrd="0" destOrd="0" presId="urn:microsoft.com/office/officeart/2005/8/layout/hierarchy1"/>
    <dgm:cxn modelId="{A8528710-C102-4EFE-8DAA-34D1DA27811A}" srcId="{12BA5B1C-E626-42F0-B337-A24CAD896D26}" destId="{254AABBA-8DB0-4FD1-98FF-F20600227CB7}" srcOrd="0" destOrd="0" parTransId="{3F281B61-C8AE-458A-B8EB-C6C3AF78B9FB}" sibTransId="{35BB8DC2-F627-4426-BCD9-A91D0895A2FA}"/>
    <dgm:cxn modelId="{3D59E3AF-9CB1-4AEE-BDED-5227D00DB59D}" type="presOf" srcId="{A5089AA7-FE3C-4276-BEE1-DCC251C04FDB}" destId="{12E4EDAC-191F-4746-8791-05FACE207FBD}" srcOrd="0" destOrd="0" presId="urn:microsoft.com/office/officeart/2005/8/layout/hierarchy1"/>
    <dgm:cxn modelId="{58440BAB-B2C5-48FF-9052-6277EFB7F618}" type="presOf" srcId="{48D2BF37-7DC9-4ED4-B80F-59CC61B2A0FA}" destId="{70595D84-CFE1-4494-9467-2B0F8DBB2A6A}" srcOrd="0" destOrd="0" presId="urn:microsoft.com/office/officeart/2005/8/layout/hierarchy1"/>
    <dgm:cxn modelId="{6B853C68-1FEB-4C65-83DA-F0A33BAF2169}" srcId="{B7AACF8D-5A76-4717-BAA4-826FD0966405}" destId="{E4ECA674-0841-4EEE-8802-503625515A4D}" srcOrd="0" destOrd="0" parTransId="{A5089AA7-FE3C-4276-BEE1-DCC251C04FDB}" sibTransId="{803E8EE1-929F-4929-8F91-201EB7078C99}"/>
    <dgm:cxn modelId="{8B8CE5E1-9642-4191-9B4A-15377747DB88}" type="presOf" srcId="{A800FE52-D85A-49E7-9666-757FAF7D30F1}" destId="{F66A7CAC-417E-4FA2-ADB9-F26B32508CF4}" srcOrd="0" destOrd="0" presId="urn:microsoft.com/office/officeart/2005/8/layout/hierarchy1"/>
    <dgm:cxn modelId="{03CAD3D3-A8AC-41BE-AFA4-7E0CE5DCE27A}" srcId="{361EE714-A809-410D-B6F5-F6AA02780FFF}" destId="{CBE41E41-3C49-4730-B579-ED8994EB081B}" srcOrd="0" destOrd="0" parTransId="{1BBD0BE1-7850-4C3C-B3F2-BE5786279801}" sibTransId="{893E0C38-34DB-486E-9C08-19C59FBE0D2D}"/>
    <dgm:cxn modelId="{457B3CA4-3358-4230-BD6E-137FFFD32F49}" srcId="{254AABBA-8DB0-4FD1-98FF-F20600227CB7}" destId="{361EE714-A809-410D-B6F5-F6AA02780FFF}" srcOrd="1" destOrd="0" parTransId="{9FC0D318-9D6C-4542-AFFF-46D95661C0C3}" sibTransId="{1BA36D09-249B-4ADE-98DA-3A7C595BE113}"/>
    <dgm:cxn modelId="{8CF80BC4-AC50-4258-BE70-F7343012A87A}" type="presOf" srcId="{254AABBA-8DB0-4FD1-98FF-F20600227CB7}" destId="{9B621431-31A1-4BE3-898C-A0EBCF81D8B5}" srcOrd="0" destOrd="0" presId="urn:microsoft.com/office/officeart/2005/8/layout/hierarchy1"/>
    <dgm:cxn modelId="{AE8F3888-0E32-4BE0-A320-BCA9BAFD6276}" srcId="{254AABBA-8DB0-4FD1-98FF-F20600227CB7}" destId="{A800FE52-D85A-49E7-9666-757FAF7D30F1}" srcOrd="0" destOrd="0" parTransId="{73031D59-791A-47AF-927C-4B3C28CD59F0}" sibTransId="{E6EDFDAF-5ED0-48DF-9BCB-91E763CAAB20}"/>
    <dgm:cxn modelId="{636D22F9-BE38-4CD8-BBE3-D522E3FFB4CA}" type="presOf" srcId="{CBE41E41-3C49-4730-B579-ED8994EB081B}" destId="{1131272D-C711-4CBC-A792-187757F76E85}" srcOrd="0" destOrd="0" presId="urn:microsoft.com/office/officeart/2005/8/layout/hierarchy1"/>
    <dgm:cxn modelId="{7816A68A-3662-4D69-B039-32CD1CDB5AB3}" type="presOf" srcId="{0D392460-94D4-4170-B130-4EDA36EC8B2C}" destId="{1CD83B9B-C00A-4CA7-B4DA-0BB4540ABB44}" srcOrd="0" destOrd="0" presId="urn:microsoft.com/office/officeart/2005/8/layout/hierarchy1"/>
    <dgm:cxn modelId="{A49618B9-F04D-47C5-B9C8-56F97025B6E5}" type="presOf" srcId="{B7AACF8D-5A76-4717-BAA4-826FD0966405}" destId="{1B77F2DC-1A32-4B2A-8831-10D2637A5870}" srcOrd="0" destOrd="0" presId="urn:microsoft.com/office/officeart/2005/8/layout/hierarchy1"/>
    <dgm:cxn modelId="{6439DFEC-EB37-4EC6-918D-1E37C363FAF0}" type="presOf" srcId="{73031D59-791A-47AF-927C-4B3C28CD59F0}" destId="{B303CEBE-D2AF-4FEE-992F-1E4E931F03F0}" srcOrd="0" destOrd="0" presId="urn:microsoft.com/office/officeart/2005/8/layout/hierarchy1"/>
    <dgm:cxn modelId="{76FF80D4-586C-43DC-A2FC-8DED0FE74E2F}" type="presOf" srcId="{8127BA0B-5879-4AE5-8F56-53E3F7779389}" destId="{5DA7D7DD-3358-43B1-B4DA-368E2F93F8EE}" srcOrd="0" destOrd="0" presId="urn:microsoft.com/office/officeart/2005/8/layout/hierarchy1"/>
    <dgm:cxn modelId="{0EE1EDA8-4685-4EC8-948A-81CEEEACC9D7}" srcId="{254AABBA-8DB0-4FD1-98FF-F20600227CB7}" destId="{DA4B5C0C-5A27-4DB0-B66D-0803484C5978}" srcOrd="2" destOrd="0" parTransId="{14D43873-AC41-483D-A0FE-7E0E898D8946}" sibTransId="{495D2199-3BAA-4759-B185-BF72667F1044}"/>
    <dgm:cxn modelId="{63AF37FE-A1B4-403E-A6C4-28EA24932D4D}" srcId="{A800FE52-D85A-49E7-9666-757FAF7D30F1}" destId="{48D2BF37-7DC9-4ED4-B80F-59CC61B2A0FA}" srcOrd="0" destOrd="0" parTransId="{0D392460-94D4-4170-B130-4EDA36EC8B2C}" sibTransId="{11571881-BC61-409A-BCB4-63BB25BE48C2}"/>
    <dgm:cxn modelId="{37DB16DD-CDA4-47C3-8F50-6A5776CE429A}" srcId="{254AABBA-8DB0-4FD1-98FF-F20600227CB7}" destId="{B7AACF8D-5A76-4717-BAA4-826FD0966405}" srcOrd="3" destOrd="0" parTransId="{8127BA0B-5879-4AE5-8F56-53E3F7779389}" sibTransId="{DD2BFF16-E064-448B-A20C-0FDC039C93C5}"/>
    <dgm:cxn modelId="{78C4C12A-7951-42FE-9E88-60A9FA4EF7AB}" type="presOf" srcId="{A7967BAC-3962-43B2-9D70-A3CCE86CE253}" destId="{9941993E-E169-454A-BB4E-A58E1D1E62BA}" srcOrd="0" destOrd="0" presId="urn:microsoft.com/office/officeart/2005/8/layout/hierarchy1"/>
    <dgm:cxn modelId="{C27EA0D0-6B6F-4AA8-A656-CC3111ECD667}" type="presOf" srcId="{12BA5B1C-E626-42F0-B337-A24CAD896D26}" destId="{4C4300A6-6084-4CD0-85C7-AB92CD6CFA23}" srcOrd="0" destOrd="0" presId="urn:microsoft.com/office/officeart/2005/8/layout/hierarchy1"/>
    <dgm:cxn modelId="{663B471E-D50A-4DBC-BD65-8673F4942497}" type="presOf" srcId="{14F497F4-167A-4F71-96A7-C0C52573385B}" destId="{ED20D7BE-6CC3-4B91-A860-71A0D412EFD8}" srcOrd="0" destOrd="0" presId="urn:microsoft.com/office/officeart/2005/8/layout/hierarchy1"/>
    <dgm:cxn modelId="{1944A549-54D1-4643-9E66-FB4FB4949F04}" type="presOf" srcId="{9FC0D318-9D6C-4542-AFFF-46D95661C0C3}" destId="{8BA56166-2BD7-4480-BCA2-8832A8B09DDC}" srcOrd="0" destOrd="0" presId="urn:microsoft.com/office/officeart/2005/8/layout/hierarchy1"/>
    <dgm:cxn modelId="{AE990855-99D7-42D5-8FBF-D275441FAF82}" type="presOf" srcId="{361EE714-A809-410D-B6F5-F6AA02780FFF}" destId="{8334E3C3-36A5-470D-845E-BB7ACBCF16E9}" srcOrd="0" destOrd="0" presId="urn:microsoft.com/office/officeart/2005/8/layout/hierarchy1"/>
    <dgm:cxn modelId="{C0E41DBB-BB16-41DA-ACFC-922FAC25B4A7}" srcId="{DA4B5C0C-5A27-4DB0-B66D-0803484C5978}" destId="{14F497F4-167A-4F71-96A7-C0C52573385B}" srcOrd="0" destOrd="0" parTransId="{A7967BAC-3962-43B2-9D70-A3CCE86CE253}" sibTransId="{76FA1506-122E-452D-BF5C-FABF0F065928}"/>
    <dgm:cxn modelId="{BEDD164E-C9E4-4835-811D-1ED825E81041}" type="presOf" srcId="{1BBD0BE1-7850-4C3C-B3F2-BE5786279801}" destId="{2DFA8D41-E10C-4F90-A1DB-751C3139E53D}" srcOrd="0" destOrd="0" presId="urn:microsoft.com/office/officeart/2005/8/layout/hierarchy1"/>
    <dgm:cxn modelId="{27587120-313B-4C3C-B963-8EFADD1D4E17}" type="presParOf" srcId="{4C4300A6-6084-4CD0-85C7-AB92CD6CFA23}" destId="{76B2061D-86C8-4750-8E26-0BA44DBD9384}" srcOrd="0" destOrd="0" presId="urn:microsoft.com/office/officeart/2005/8/layout/hierarchy1"/>
    <dgm:cxn modelId="{27333CFD-CE9C-4AC4-BE1D-6F87A4F8DB24}" type="presParOf" srcId="{76B2061D-86C8-4750-8E26-0BA44DBD9384}" destId="{0E0E9123-156E-4FBE-84DB-A107FDBA2BCB}" srcOrd="0" destOrd="0" presId="urn:microsoft.com/office/officeart/2005/8/layout/hierarchy1"/>
    <dgm:cxn modelId="{8C99967D-6217-43F3-BA82-E53B6BF80176}" type="presParOf" srcId="{0E0E9123-156E-4FBE-84DB-A107FDBA2BCB}" destId="{E85D7EF2-4672-400E-9598-A4C06641226B}" srcOrd="0" destOrd="0" presId="urn:microsoft.com/office/officeart/2005/8/layout/hierarchy1"/>
    <dgm:cxn modelId="{E5167F55-9CAC-4668-B961-080EEBC190E8}" type="presParOf" srcId="{0E0E9123-156E-4FBE-84DB-A107FDBA2BCB}" destId="{9B621431-31A1-4BE3-898C-A0EBCF81D8B5}" srcOrd="1" destOrd="0" presId="urn:microsoft.com/office/officeart/2005/8/layout/hierarchy1"/>
    <dgm:cxn modelId="{5F42B972-F76B-4B9B-91D9-A2240F7A1617}" type="presParOf" srcId="{76B2061D-86C8-4750-8E26-0BA44DBD9384}" destId="{00BA469E-7529-40D2-BF12-B89B79FBE6E4}" srcOrd="1" destOrd="0" presId="urn:microsoft.com/office/officeart/2005/8/layout/hierarchy1"/>
    <dgm:cxn modelId="{22374903-16AD-4C27-AB41-785EFC8CB759}" type="presParOf" srcId="{00BA469E-7529-40D2-BF12-B89B79FBE6E4}" destId="{B303CEBE-D2AF-4FEE-992F-1E4E931F03F0}" srcOrd="0" destOrd="0" presId="urn:microsoft.com/office/officeart/2005/8/layout/hierarchy1"/>
    <dgm:cxn modelId="{48A551CB-3CED-4694-B383-0A8E9171C948}" type="presParOf" srcId="{00BA469E-7529-40D2-BF12-B89B79FBE6E4}" destId="{9176C823-6C33-427F-A37C-87D3538BBFD7}" srcOrd="1" destOrd="0" presId="urn:microsoft.com/office/officeart/2005/8/layout/hierarchy1"/>
    <dgm:cxn modelId="{2F543AF7-E3F8-4A8D-9B5C-7A99D2498921}" type="presParOf" srcId="{9176C823-6C33-427F-A37C-87D3538BBFD7}" destId="{5DC7FA93-B48F-44D6-876C-557EEACFB3AC}" srcOrd="0" destOrd="0" presId="urn:microsoft.com/office/officeart/2005/8/layout/hierarchy1"/>
    <dgm:cxn modelId="{1B101586-B408-464E-A15F-74A41CA84E5E}" type="presParOf" srcId="{5DC7FA93-B48F-44D6-876C-557EEACFB3AC}" destId="{0B7FF3E2-EAEE-45E0-82AA-D4E1F3773CE6}" srcOrd="0" destOrd="0" presId="urn:microsoft.com/office/officeart/2005/8/layout/hierarchy1"/>
    <dgm:cxn modelId="{939CE1C5-8334-459D-B2C6-39AFA7D310C9}" type="presParOf" srcId="{5DC7FA93-B48F-44D6-876C-557EEACFB3AC}" destId="{F66A7CAC-417E-4FA2-ADB9-F26B32508CF4}" srcOrd="1" destOrd="0" presId="urn:microsoft.com/office/officeart/2005/8/layout/hierarchy1"/>
    <dgm:cxn modelId="{56D0078F-C90F-4416-BA49-A521162AB245}" type="presParOf" srcId="{9176C823-6C33-427F-A37C-87D3538BBFD7}" destId="{7AFAA30B-4F0D-44B3-906F-0430AC066AB5}" srcOrd="1" destOrd="0" presId="urn:microsoft.com/office/officeart/2005/8/layout/hierarchy1"/>
    <dgm:cxn modelId="{CFFA3D97-3446-44D5-BF21-12F3071A122F}" type="presParOf" srcId="{7AFAA30B-4F0D-44B3-906F-0430AC066AB5}" destId="{1CD83B9B-C00A-4CA7-B4DA-0BB4540ABB44}" srcOrd="0" destOrd="0" presId="urn:microsoft.com/office/officeart/2005/8/layout/hierarchy1"/>
    <dgm:cxn modelId="{16569E23-38B5-4101-BF97-9DB2545A0B25}" type="presParOf" srcId="{7AFAA30B-4F0D-44B3-906F-0430AC066AB5}" destId="{7039E019-7256-4AA3-86B3-6C3D1E4C2396}" srcOrd="1" destOrd="0" presId="urn:microsoft.com/office/officeart/2005/8/layout/hierarchy1"/>
    <dgm:cxn modelId="{43F6E954-052C-45F3-ACB3-76BB21B44838}" type="presParOf" srcId="{7039E019-7256-4AA3-86B3-6C3D1E4C2396}" destId="{F1912F3E-CC9F-4E98-9D37-6823C227E90A}" srcOrd="0" destOrd="0" presId="urn:microsoft.com/office/officeart/2005/8/layout/hierarchy1"/>
    <dgm:cxn modelId="{19857F54-A804-4047-A166-B2B2B628A3C7}" type="presParOf" srcId="{F1912F3E-CC9F-4E98-9D37-6823C227E90A}" destId="{8C406194-BD05-4314-9212-ABD0BEF58459}" srcOrd="0" destOrd="0" presId="urn:microsoft.com/office/officeart/2005/8/layout/hierarchy1"/>
    <dgm:cxn modelId="{8F04A86C-4F06-422F-91EF-2317D46EADF6}" type="presParOf" srcId="{F1912F3E-CC9F-4E98-9D37-6823C227E90A}" destId="{70595D84-CFE1-4494-9467-2B0F8DBB2A6A}" srcOrd="1" destOrd="0" presId="urn:microsoft.com/office/officeart/2005/8/layout/hierarchy1"/>
    <dgm:cxn modelId="{7B6E6C75-634A-4F08-86FC-AD39FCD63044}" type="presParOf" srcId="{7039E019-7256-4AA3-86B3-6C3D1E4C2396}" destId="{9206C462-1D01-435D-95A5-FD11BBB714D8}" srcOrd="1" destOrd="0" presId="urn:microsoft.com/office/officeart/2005/8/layout/hierarchy1"/>
    <dgm:cxn modelId="{0A521374-0931-4E20-B3A9-A3BD85F24038}" type="presParOf" srcId="{00BA469E-7529-40D2-BF12-B89B79FBE6E4}" destId="{8BA56166-2BD7-4480-BCA2-8832A8B09DDC}" srcOrd="2" destOrd="0" presId="urn:microsoft.com/office/officeart/2005/8/layout/hierarchy1"/>
    <dgm:cxn modelId="{F63B8779-A945-40DE-A3BE-888366B07B59}" type="presParOf" srcId="{00BA469E-7529-40D2-BF12-B89B79FBE6E4}" destId="{0CB1774B-27BC-43FA-9387-8AAFB61B5A41}" srcOrd="3" destOrd="0" presId="urn:microsoft.com/office/officeart/2005/8/layout/hierarchy1"/>
    <dgm:cxn modelId="{E861588C-2ABA-4B5D-8780-518AFC38553C}" type="presParOf" srcId="{0CB1774B-27BC-43FA-9387-8AAFB61B5A41}" destId="{F167E676-DAA1-4BE1-AB67-2CA0BB0E6699}" srcOrd="0" destOrd="0" presId="urn:microsoft.com/office/officeart/2005/8/layout/hierarchy1"/>
    <dgm:cxn modelId="{876D77DA-FA23-417C-AE2C-4C2912493912}" type="presParOf" srcId="{F167E676-DAA1-4BE1-AB67-2CA0BB0E6699}" destId="{87CC88B7-4E68-4714-8072-1D092E2558EB}" srcOrd="0" destOrd="0" presId="urn:microsoft.com/office/officeart/2005/8/layout/hierarchy1"/>
    <dgm:cxn modelId="{2BF616A2-8A8B-4976-BA8A-EA8E305EC757}" type="presParOf" srcId="{F167E676-DAA1-4BE1-AB67-2CA0BB0E6699}" destId="{8334E3C3-36A5-470D-845E-BB7ACBCF16E9}" srcOrd="1" destOrd="0" presId="urn:microsoft.com/office/officeart/2005/8/layout/hierarchy1"/>
    <dgm:cxn modelId="{4E734BBC-7F26-4087-A880-DC607330FE79}" type="presParOf" srcId="{0CB1774B-27BC-43FA-9387-8AAFB61B5A41}" destId="{F0CC46E8-CA7E-4293-80FF-AE48AD54E7E8}" srcOrd="1" destOrd="0" presId="urn:microsoft.com/office/officeart/2005/8/layout/hierarchy1"/>
    <dgm:cxn modelId="{B6BB934B-2148-4268-9F00-F62500075ED0}" type="presParOf" srcId="{F0CC46E8-CA7E-4293-80FF-AE48AD54E7E8}" destId="{2DFA8D41-E10C-4F90-A1DB-751C3139E53D}" srcOrd="0" destOrd="0" presId="urn:microsoft.com/office/officeart/2005/8/layout/hierarchy1"/>
    <dgm:cxn modelId="{81686457-CEFC-4FF2-9402-E53FC27BAFEF}" type="presParOf" srcId="{F0CC46E8-CA7E-4293-80FF-AE48AD54E7E8}" destId="{67F135C6-1969-435F-B77D-773719ACB2D1}" srcOrd="1" destOrd="0" presId="urn:microsoft.com/office/officeart/2005/8/layout/hierarchy1"/>
    <dgm:cxn modelId="{942E8F11-AB54-4AFD-8BB9-935DE8B51A2E}" type="presParOf" srcId="{67F135C6-1969-435F-B77D-773719ACB2D1}" destId="{853FE5AE-A0C4-4B27-8F4C-EEC96574FF55}" srcOrd="0" destOrd="0" presId="urn:microsoft.com/office/officeart/2005/8/layout/hierarchy1"/>
    <dgm:cxn modelId="{6D30E169-1545-444B-85F4-B0C0C1D89BC8}" type="presParOf" srcId="{853FE5AE-A0C4-4B27-8F4C-EEC96574FF55}" destId="{50075404-29C9-4C6C-B9BE-D6395F746F4A}" srcOrd="0" destOrd="0" presId="urn:microsoft.com/office/officeart/2005/8/layout/hierarchy1"/>
    <dgm:cxn modelId="{48949502-1E06-4738-98AC-8DB061EF6A9E}" type="presParOf" srcId="{853FE5AE-A0C4-4B27-8F4C-EEC96574FF55}" destId="{1131272D-C711-4CBC-A792-187757F76E85}" srcOrd="1" destOrd="0" presId="urn:microsoft.com/office/officeart/2005/8/layout/hierarchy1"/>
    <dgm:cxn modelId="{FA83C07F-8823-49C8-BBA6-A18AF921F8A4}" type="presParOf" srcId="{67F135C6-1969-435F-B77D-773719ACB2D1}" destId="{0A59C6EB-A92C-43A7-8BEE-503308F427BE}" srcOrd="1" destOrd="0" presId="urn:microsoft.com/office/officeart/2005/8/layout/hierarchy1"/>
    <dgm:cxn modelId="{51E76028-7200-4445-A183-20749A5D6032}" type="presParOf" srcId="{00BA469E-7529-40D2-BF12-B89B79FBE6E4}" destId="{DCD9929B-3E3E-4C6F-A897-F0837CAFAAEC}" srcOrd="4" destOrd="0" presId="urn:microsoft.com/office/officeart/2005/8/layout/hierarchy1"/>
    <dgm:cxn modelId="{AF1748C3-74CB-4982-B957-D8BFF53DADA2}" type="presParOf" srcId="{00BA469E-7529-40D2-BF12-B89B79FBE6E4}" destId="{971E6B84-9C7E-4852-A08F-5BF2E7EE73ED}" srcOrd="5" destOrd="0" presId="urn:microsoft.com/office/officeart/2005/8/layout/hierarchy1"/>
    <dgm:cxn modelId="{6F71C52B-2F2F-46ED-A52D-E0E4943BE436}" type="presParOf" srcId="{971E6B84-9C7E-4852-A08F-5BF2E7EE73ED}" destId="{DBF4D177-CA9A-4309-94BA-2B07AE52B6B2}" srcOrd="0" destOrd="0" presId="urn:microsoft.com/office/officeart/2005/8/layout/hierarchy1"/>
    <dgm:cxn modelId="{C00DF81A-D6F6-42C7-B636-2700988A6E58}" type="presParOf" srcId="{DBF4D177-CA9A-4309-94BA-2B07AE52B6B2}" destId="{A2E2DE2E-DD32-4780-993F-72A5D92268BC}" srcOrd="0" destOrd="0" presId="urn:microsoft.com/office/officeart/2005/8/layout/hierarchy1"/>
    <dgm:cxn modelId="{299FE1B1-5A27-41BA-A8D9-56D64965616F}" type="presParOf" srcId="{DBF4D177-CA9A-4309-94BA-2B07AE52B6B2}" destId="{BAC43F22-9DCB-4F7A-ADCA-C472BC18C4AC}" srcOrd="1" destOrd="0" presId="urn:microsoft.com/office/officeart/2005/8/layout/hierarchy1"/>
    <dgm:cxn modelId="{09B65E3E-1FF1-409C-B3DD-F9A49C4ACC52}" type="presParOf" srcId="{971E6B84-9C7E-4852-A08F-5BF2E7EE73ED}" destId="{D4B5E8C0-5D22-4848-91E6-01BDF7BA4771}" srcOrd="1" destOrd="0" presId="urn:microsoft.com/office/officeart/2005/8/layout/hierarchy1"/>
    <dgm:cxn modelId="{24BED51F-F838-46D7-BE8F-76E026A07EE6}" type="presParOf" srcId="{D4B5E8C0-5D22-4848-91E6-01BDF7BA4771}" destId="{9941993E-E169-454A-BB4E-A58E1D1E62BA}" srcOrd="0" destOrd="0" presId="urn:microsoft.com/office/officeart/2005/8/layout/hierarchy1"/>
    <dgm:cxn modelId="{BBED3C5E-0DC7-4EE8-8523-01CC11542512}" type="presParOf" srcId="{D4B5E8C0-5D22-4848-91E6-01BDF7BA4771}" destId="{E84F5E92-7B56-4C9B-BA4F-9A07FE94DA73}" srcOrd="1" destOrd="0" presId="urn:microsoft.com/office/officeart/2005/8/layout/hierarchy1"/>
    <dgm:cxn modelId="{7A76B639-5ECE-4BB1-BA75-47F12F871886}" type="presParOf" srcId="{E84F5E92-7B56-4C9B-BA4F-9A07FE94DA73}" destId="{5CC06AF2-72F2-433A-B654-2237ADA8C803}" srcOrd="0" destOrd="0" presId="urn:microsoft.com/office/officeart/2005/8/layout/hierarchy1"/>
    <dgm:cxn modelId="{5448C77C-22FA-4A1B-8B20-A3C641A4CF88}" type="presParOf" srcId="{5CC06AF2-72F2-433A-B654-2237ADA8C803}" destId="{D46C7902-7F8E-4B45-BB62-1F8A5D381DA6}" srcOrd="0" destOrd="0" presId="urn:microsoft.com/office/officeart/2005/8/layout/hierarchy1"/>
    <dgm:cxn modelId="{58DADAEF-8EB4-4AFF-8973-23976DAB4568}" type="presParOf" srcId="{5CC06AF2-72F2-433A-B654-2237ADA8C803}" destId="{ED20D7BE-6CC3-4B91-A860-71A0D412EFD8}" srcOrd="1" destOrd="0" presId="urn:microsoft.com/office/officeart/2005/8/layout/hierarchy1"/>
    <dgm:cxn modelId="{96A3247D-CC65-4EA1-94EB-00FD19225B5E}" type="presParOf" srcId="{E84F5E92-7B56-4C9B-BA4F-9A07FE94DA73}" destId="{AF536C74-5575-4D37-8F47-7BDE9F07BA07}" srcOrd="1" destOrd="0" presId="urn:microsoft.com/office/officeart/2005/8/layout/hierarchy1"/>
    <dgm:cxn modelId="{58759E7D-91DE-4C27-818D-4174564A45CD}" type="presParOf" srcId="{00BA469E-7529-40D2-BF12-B89B79FBE6E4}" destId="{5DA7D7DD-3358-43B1-B4DA-368E2F93F8EE}" srcOrd="6" destOrd="0" presId="urn:microsoft.com/office/officeart/2005/8/layout/hierarchy1"/>
    <dgm:cxn modelId="{172FCD2E-45A7-4E98-80B3-A2F96021E15E}" type="presParOf" srcId="{00BA469E-7529-40D2-BF12-B89B79FBE6E4}" destId="{4878301D-AC03-4FB6-A866-9D393EF1FA9B}" srcOrd="7" destOrd="0" presId="urn:microsoft.com/office/officeart/2005/8/layout/hierarchy1"/>
    <dgm:cxn modelId="{9F7DB7AD-AEC0-42FB-9F04-E6BFBC34A01B}" type="presParOf" srcId="{4878301D-AC03-4FB6-A866-9D393EF1FA9B}" destId="{6E294BFB-8804-4511-9C45-466D114DE430}" srcOrd="0" destOrd="0" presId="urn:microsoft.com/office/officeart/2005/8/layout/hierarchy1"/>
    <dgm:cxn modelId="{E2CAE070-3594-4E52-B942-EBAB2420603F}" type="presParOf" srcId="{6E294BFB-8804-4511-9C45-466D114DE430}" destId="{390239CC-7F2B-4F07-AC74-52566277D269}" srcOrd="0" destOrd="0" presId="urn:microsoft.com/office/officeart/2005/8/layout/hierarchy1"/>
    <dgm:cxn modelId="{E6A28C08-0A8B-4B0F-923A-AF818E0A7460}" type="presParOf" srcId="{6E294BFB-8804-4511-9C45-466D114DE430}" destId="{1B77F2DC-1A32-4B2A-8831-10D2637A5870}" srcOrd="1" destOrd="0" presId="urn:microsoft.com/office/officeart/2005/8/layout/hierarchy1"/>
    <dgm:cxn modelId="{1DDC24F4-E526-47BA-A8DF-622500735844}" type="presParOf" srcId="{4878301D-AC03-4FB6-A866-9D393EF1FA9B}" destId="{9E3CC696-DEA4-4D62-A3F0-6B8DA1FC677F}" srcOrd="1" destOrd="0" presId="urn:microsoft.com/office/officeart/2005/8/layout/hierarchy1"/>
    <dgm:cxn modelId="{7DA56A69-E747-4C29-8A1D-39A99959E29E}" type="presParOf" srcId="{9E3CC696-DEA4-4D62-A3F0-6B8DA1FC677F}" destId="{12E4EDAC-191F-4746-8791-05FACE207FBD}" srcOrd="0" destOrd="0" presId="urn:microsoft.com/office/officeart/2005/8/layout/hierarchy1"/>
    <dgm:cxn modelId="{DFAF451E-0945-481F-A8A8-C0735C4F3009}" type="presParOf" srcId="{9E3CC696-DEA4-4D62-A3F0-6B8DA1FC677F}" destId="{8E824276-992F-45AD-B24E-A6E9D8457FA9}" srcOrd="1" destOrd="0" presId="urn:microsoft.com/office/officeart/2005/8/layout/hierarchy1"/>
    <dgm:cxn modelId="{649B286A-71AB-4564-BE42-7B241EA03B94}" type="presParOf" srcId="{8E824276-992F-45AD-B24E-A6E9D8457FA9}" destId="{5C9C424C-0E8C-4026-B9A5-9C1894762DF9}" srcOrd="0" destOrd="0" presId="urn:microsoft.com/office/officeart/2005/8/layout/hierarchy1"/>
    <dgm:cxn modelId="{EC58E079-8CD3-463B-B9E2-0778DC5F7B53}" type="presParOf" srcId="{5C9C424C-0E8C-4026-B9A5-9C1894762DF9}" destId="{A86954B7-92F6-41DE-9A02-CF6A6AF3B4BE}" srcOrd="0" destOrd="0" presId="urn:microsoft.com/office/officeart/2005/8/layout/hierarchy1"/>
    <dgm:cxn modelId="{5BEC99D8-2DC7-4624-89C1-638473C92A4C}" type="presParOf" srcId="{5C9C424C-0E8C-4026-B9A5-9C1894762DF9}" destId="{0219FFE5-2D4A-4BB1-BABF-56BD7CAFFD15}" srcOrd="1" destOrd="0" presId="urn:microsoft.com/office/officeart/2005/8/layout/hierarchy1"/>
    <dgm:cxn modelId="{360EC53D-676B-4C12-97C9-39DEB78ABBBD}" type="presParOf" srcId="{8E824276-992F-45AD-B24E-A6E9D8457FA9}" destId="{65BFDEC6-9E62-43B0-8730-890F24D18633}" srcOrd="1" destOrd="0" presId="urn:microsoft.com/office/officeart/2005/8/layout/hierarchy1"/>
  </dgm:cxnLst>
  <dgm:bg>
    <a:solidFill>
      <a:srgbClr val="FFC0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BA5B1C-E626-42F0-B337-A24CAD896D2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4AABBA-8DB0-4FD1-98FF-F20600227CB7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2800" b="1" dirty="0" smtClean="0"/>
            <a:t>к</a:t>
          </a:r>
          <a:endParaRPr lang="ru-RU" sz="2800" b="1" dirty="0"/>
        </a:p>
      </dgm:t>
    </dgm:pt>
    <dgm:pt modelId="{3F281B61-C8AE-458A-B8EB-C6C3AF78B9FB}" type="parTrans" cxnId="{A8528710-C102-4EFE-8DAA-34D1DA27811A}">
      <dgm:prSet/>
      <dgm:spPr/>
      <dgm:t>
        <a:bodyPr/>
        <a:lstStyle/>
        <a:p>
          <a:endParaRPr lang="ru-RU"/>
        </a:p>
      </dgm:t>
    </dgm:pt>
    <dgm:pt modelId="{35BB8DC2-F627-4426-BCD9-A91D0895A2FA}" type="sibTrans" cxnId="{A8528710-C102-4EFE-8DAA-34D1DA27811A}">
      <dgm:prSet/>
      <dgm:spPr/>
      <dgm:t>
        <a:bodyPr/>
        <a:lstStyle/>
        <a:p>
          <a:endParaRPr lang="ru-RU"/>
        </a:p>
      </dgm:t>
    </dgm:pt>
    <dgm:pt modelId="{A800FE52-D85A-49E7-9666-757FAF7D30F1}">
      <dgm:prSet phldrT="[Текст]"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м</a:t>
          </a:r>
          <a:endParaRPr lang="ru-RU" sz="2400" b="1" dirty="0"/>
        </a:p>
      </dgm:t>
    </dgm:pt>
    <dgm:pt modelId="{73031D59-791A-47AF-927C-4B3C28CD59F0}" type="parTrans" cxnId="{AE8F3888-0E32-4BE0-A320-BCA9BAFD6276}">
      <dgm:prSet/>
      <dgm:spPr/>
      <dgm:t>
        <a:bodyPr/>
        <a:lstStyle/>
        <a:p>
          <a:endParaRPr lang="ru-RU"/>
        </a:p>
      </dgm:t>
    </dgm:pt>
    <dgm:pt modelId="{E6EDFDAF-5ED0-48DF-9BCB-91E763CAAB20}" type="sibTrans" cxnId="{AE8F3888-0E32-4BE0-A320-BCA9BAFD6276}">
      <dgm:prSet/>
      <dgm:spPr/>
      <dgm:t>
        <a:bodyPr/>
        <a:lstStyle/>
        <a:p>
          <a:endParaRPr lang="ru-RU"/>
        </a:p>
      </dgm:t>
    </dgm:pt>
    <dgm:pt modelId="{DA4B5C0C-5A27-4DB0-B66D-0803484C5978}">
      <dgm:prSet phldrT="[Текст]" custT="1"/>
      <dgm:spPr/>
      <dgm:t>
        <a:bodyPr/>
        <a:lstStyle/>
        <a:p>
          <a:r>
            <a:rPr lang="ru-RU" sz="2400" b="1" dirty="0" smtClean="0"/>
            <a:t>о</a:t>
          </a:r>
          <a:endParaRPr lang="ru-RU" sz="2400" b="1" dirty="0"/>
        </a:p>
      </dgm:t>
    </dgm:pt>
    <dgm:pt modelId="{14D43873-AC41-483D-A0FE-7E0E898D8946}" type="parTrans" cxnId="{0EE1EDA8-4685-4EC8-948A-81CEEEACC9D7}">
      <dgm:prSet/>
      <dgm:spPr/>
      <dgm:t>
        <a:bodyPr/>
        <a:lstStyle/>
        <a:p>
          <a:endParaRPr lang="ru-RU"/>
        </a:p>
      </dgm:t>
    </dgm:pt>
    <dgm:pt modelId="{495D2199-3BAA-4759-B185-BF72667F1044}" type="sibTrans" cxnId="{0EE1EDA8-4685-4EC8-948A-81CEEEACC9D7}">
      <dgm:prSet/>
      <dgm:spPr/>
      <dgm:t>
        <a:bodyPr/>
        <a:lstStyle/>
        <a:p>
          <a:endParaRPr lang="ru-RU"/>
        </a:p>
      </dgm:t>
    </dgm:pt>
    <dgm:pt modelId="{361EE714-A809-410D-B6F5-F6AA02780FFF}">
      <dgm:prSet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р</a:t>
          </a:r>
          <a:endParaRPr lang="ru-RU" sz="2400" b="1" dirty="0"/>
        </a:p>
      </dgm:t>
    </dgm:pt>
    <dgm:pt modelId="{9FC0D318-9D6C-4542-AFFF-46D95661C0C3}" type="parTrans" cxnId="{457B3CA4-3358-4230-BD6E-137FFFD32F49}">
      <dgm:prSet/>
      <dgm:spPr/>
      <dgm:t>
        <a:bodyPr/>
        <a:lstStyle/>
        <a:p>
          <a:endParaRPr lang="ru-RU"/>
        </a:p>
      </dgm:t>
    </dgm:pt>
    <dgm:pt modelId="{1BA36D09-249B-4ADE-98DA-3A7C595BE113}" type="sibTrans" cxnId="{457B3CA4-3358-4230-BD6E-137FFFD32F49}">
      <dgm:prSet/>
      <dgm:spPr/>
      <dgm:t>
        <a:bodyPr/>
        <a:lstStyle/>
        <a:p>
          <a:endParaRPr lang="ru-RU"/>
        </a:p>
      </dgm:t>
    </dgm:pt>
    <dgm:pt modelId="{718185F0-5267-45E6-8E16-EEF9B7572CC4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0,6</a:t>
          </a:r>
          <a:endParaRPr lang="ru-RU" b="1" dirty="0"/>
        </a:p>
      </dgm:t>
    </dgm:pt>
    <dgm:pt modelId="{C9E924BA-DAFF-43B1-8544-A1801E9E0545}" type="parTrans" cxnId="{B9E65790-2216-47D5-888C-0EBFB180A3E4}">
      <dgm:prSet/>
      <dgm:spPr/>
      <dgm:t>
        <a:bodyPr/>
        <a:lstStyle/>
        <a:p>
          <a:endParaRPr lang="ru-RU"/>
        </a:p>
      </dgm:t>
    </dgm:pt>
    <dgm:pt modelId="{CD99E9D7-2A31-485E-A228-9412A2C0D399}" type="sibTrans" cxnId="{B9E65790-2216-47D5-888C-0EBFB180A3E4}">
      <dgm:prSet/>
      <dgm:spPr/>
      <dgm:t>
        <a:bodyPr/>
        <a:lstStyle/>
        <a:p>
          <a:endParaRPr lang="ru-RU"/>
        </a:p>
      </dgm:t>
    </dgm:pt>
    <dgm:pt modelId="{4E0105C2-4A5D-48FB-BB10-E0D84E67E27C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0,8</a:t>
          </a:r>
          <a:endParaRPr lang="ru-RU" b="1" dirty="0"/>
        </a:p>
      </dgm:t>
    </dgm:pt>
    <dgm:pt modelId="{30E79CA4-6882-4F65-BA96-8539FE22CB83}" type="parTrans" cxnId="{D6D864AA-A432-48C9-975A-8482F4A3B741}">
      <dgm:prSet/>
      <dgm:spPr/>
      <dgm:t>
        <a:bodyPr/>
        <a:lstStyle/>
        <a:p>
          <a:endParaRPr lang="ru-RU"/>
        </a:p>
      </dgm:t>
    </dgm:pt>
    <dgm:pt modelId="{1396F30D-41F7-467E-9D2C-93A1E0F0852B}" type="sibTrans" cxnId="{D6D864AA-A432-48C9-975A-8482F4A3B741}">
      <dgm:prSet/>
      <dgm:spPr/>
      <dgm:t>
        <a:bodyPr/>
        <a:lstStyle/>
        <a:p>
          <a:endParaRPr lang="ru-RU"/>
        </a:p>
      </dgm:t>
    </dgm:pt>
    <dgm:pt modelId="{4D1FF26C-AEBE-4EE4-8794-E19D4C800421}">
      <dgm:prSet/>
      <dgm:spPr/>
      <dgm:t>
        <a:bodyPr/>
        <a:lstStyle/>
        <a:p>
          <a:r>
            <a:rPr lang="ru-RU" b="1" dirty="0" smtClean="0"/>
            <a:t>0,5</a:t>
          </a:r>
          <a:endParaRPr lang="ru-RU" b="1" dirty="0"/>
        </a:p>
      </dgm:t>
    </dgm:pt>
    <dgm:pt modelId="{55F87902-6838-40FA-A7BE-0D1795151516}" type="parTrans" cxnId="{EA0627BB-0853-45CE-B7CA-BEF3F0C5125D}">
      <dgm:prSet/>
      <dgm:spPr/>
      <dgm:t>
        <a:bodyPr/>
        <a:lstStyle/>
        <a:p>
          <a:endParaRPr lang="ru-RU"/>
        </a:p>
      </dgm:t>
    </dgm:pt>
    <dgm:pt modelId="{DDAE5451-6605-461B-9C8B-8B59E61D4BAE}" type="sibTrans" cxnId="{EA0627BB-0853-45CE-B7CA-BEF3F0C5125D}">
      <dgm:prSet/>
      <dgm:spPr/>
      <dgm:t>
        <a:bodyPr/>
        <a:lstStyle/>
        <a:p>
          <a:endParaRPr lang="ru-RU"/>
        </a:p>
      </dgm:t>
    </dgm:pt>
    <dgm:pt modelId="{1B422087-1EE2-43A0-80DA-EA0D6DCA17E8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400" b="1" dirty="0" smtClean="0"/>
            <a:t>и</a:t>
          </a:r>
          <a:endParaRPr lang="ru-RU" sz="2400" b="1" dirty="0"/>
        </a:p>
      </dgm:t>
    </dgm:pt>
    <dgm:pt modelId="{AE66FCC6-9317-46CA-B329-0FF2F6E93487}" type="parTrans" cxnId="{4976CFA4-A410-4C47-94A3-93400134F8C9}">
      <dgm:prSet/>
      <dgm:spPr/>
      <dgm:t>
        <a:bodyPr/>
        <a:lstStyle/>
        <a:p>
          <a:endParaRPr lang="ru-RU"/>
        </a:p>
      </dgm:t>
    </dgm:pt>
    <dgm:pt modelId="{34FC2C9F-13AA-489F-B79F-C369F2149A8B}" type="sibTrans" cxnId="{4976CFA4-A410-4C47-94A3-93400134F8C9}">
      <dgm:prSet/>
      <dgm:spPr/>
      <dgm:t>
        <a:bodyPr/>
        <a:lstStyle/>
        <a:p>
          <a:endParaRPr lang="ru-RU"/>
        </a:p>
      </dgm:t>
    </dgm:pt>
    <dgm:pt modelId="{F6DFC5CC-C20B-47D1-9264-B3BF3B8F404E}">
      <dgm:prSet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0,3</a:t>
          </a:r>
          <a:endParaRPr lang="ru-RU" b="1" dirty="0"/>
        </a:p>
      </dgm:t>
    </dgm:pt>
    <dgm:pt modelId="{75D13812-7772-4D90-92CA-8D48F3AD76A9}" type="parTrans" cxnId="{DB94560B-A65D-43DD-BC66-6C9AA2813B1C}">
      <dgm:prSet/>
      <dgm:spPr/>
      <dgm:t>
        <a:bodyPr/>
        <a:lstStyle/>
        <a:p>
          <a:endParaRPr lang="ru-RU"/>
        </a:p>
      </dgm:t>
    </dgm:pt>
    <dgm:pt modelId="{FB2B7A49-7179-4822-9AC6-9C8F2DC96B3F}" type="sibTrans" cxnId="{DB94560B-A65D-43DD-BC66-6C9AA2813B1C}">
      <dgm:prSet/>
      <dgm:spPr/>
      <dgm:t>
        <a:bodyPr/>
        <a:lstStyle/>
        <a:p>
          <a:endParaRPr lang="ru-RU"/>
        </a:p>
      </dgm:t>
    </dgm:pt>
    <dgm:pt modelId="{4C4300A6-6084-4CD0-85C7-AB92CD6CFA23}" type="pres">
      <dgm:prSet presAssocID="{12BA5B1C-E626-42F0-B337-A24CAD896D2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B2061D-86C8-4750-8E26-0BA44DBD9384}" type="pres">
      <dgm:prSet presAssocID="{254AABBA-8DB0-4FD1-98FF-F20600227CB7}" presName="hierRoot1" presStyleCnt="0"/>
      <dgm:spPr/>
    </dgm:pt>
    <dgm:pt modelId="{0E0E9123-156E-4FBE-84DB-A107FDBA2BCB}" type="pres">
      <dgm:prSet presAssocID="{254AABBA-8DB0-4FD1-98FF-F20600227CB7}" presName="composite" presStyleCnt="0"/>
      <dgm:spPr/>
    </dgm:pt>
    <dgm:pt modelId="{E85D7EF2-4672-400E-9598-A4C06641226B}" type="pres">
      <dgm:prSet presAssocID="{254AABBA-8DB0-4FD1-98FF-F20600227CB7}" presName="background" presStyleLbl="node0" presStyleIdx="0" presStyleCnt="1"/>
      <dgm:spPr/>
    </dgm:pt>
    <dgm:pt modelId="{9B621431-31A1-4BE3-898C-A0EBCF81D8B5}" type="pres">
      <dgm:prSet presAssocID="{254AABBA-8DB0-4FD1-98FF-F20600227CB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469E-7529-40D2-BF12-B89B79FBE6E4}" type="pres">
      <dgm:prSet presAssocID="{254AABBA-8DB0-4FD1-98FF-F20600227CB7}" presName="hierChild2" presStyleCnt="0"/>
      <dgm:spPr/>
    </dgm:pt>
    <dgm:pt modelId="{B303CEBE-D2AF-4FEE-992F-1E4E931F03F0}" type="pres">
      <dgm:prSet presAssocID="{73031D59-791A-47AF-927C-4B3C28CD59F0}" presName="Name10" presStyleLbl="parChTrans1D2" presStyleIdx="0" presStyleCnt="4"/>
      <dgm:spPr/>
      <dgm:t>
        <a:bodyPr/>
        <a:lstStyle/>
        <a:p>
          <a:endParaRPr lang="ru-RU"/>
        </a:p>
      </dgm:t>
    </dgm:pt>
    <dgm:pt modelId="{9176C823-6C33-427F-A37C-87D3538BBFD7}" type="pres">
      <dgm:prSet presAssocID="{A800FE52-D85A-49E7-9666-757FAF7D30F1}" presName="hierRoot2" presStyleCnt="0"/>
      <dgm:spPr/>
    </dgm:pt>
    <dgm:pt modelId="{5DC7FA93-B48F-44D6-876C-557EEACFB3AC}" type="pres">
      <dgm:prSet presAssocID="{A800FE52-D85A-49E7-9666-757FAF7D30F1}" presName="composite2" presStyleCnt="0"/>
      <dgm:spPr/>
    </dgm:pt>
    <dgm:pt modelId="{0B7FF3E2-EAEE-45E0-82AA-D4E1F3773CE6}" type="pres">
      <dgm:prSet presAssocID="{A800FE52-D85A-49E7-9666-757FAF7D30F1}" presName="background2" presStyleLbl="node2" presStyleIdx="0" presStyleCnt="4"/>
      <dgm:spPr/>
    </dgm:pt>
    <dgm:pt modelId="{F66A7CAC-417E-4FA2-ADB9-F26B32508CF4}" type="pres">
      <dgm:prSet presAssocID="{A800FE52-D85A-49E7-9666-757FAF7D30F1}" presName="text2" presStyleLbl="fgAcc2" presStyleIdx="0" presStyleCnt="4" custLinFactNeighborX="76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FAA30B-4F0D-44B3-906F-0430AC066AB5}" type="pres">
      <dgm:prSet presAssocID="{A800FE52-D85A-49E7-9666-757FAF7D30F1}" presName="hierChild3" presStyleCnt="0"/>
      <dgm:spPr/>
    </dgm:pt>
    <dgm:pt modelId="{96232949-4C60-4543-B1D0-656CFFC40964}" type="pres">
      <dgm:prSet presAssocID="{C9E924BA-DAFF-43B1-8544-A1801E9E0545}" presName="Name17" presStyleLbl="parChTrans1D3" presStyleIdx="0" presStyleCnt="4"/>
      <dgm:spPr/>
      <dgm:t>
        <a:bodyPr/>
        <a:lstStyle/>
        <a:p>
          <a:endParaRPr lang="ru-RU"/>
        </a:p>
      </dgm:t>
    </dgm:pt>
    <dgm:pt modelId="{40A026B7-14EB-43E8-AC1C-B6CDAB93AC7E}" type="pres">
      <dgm:prSet presAssocID="{718185F0-5267-45E6-8E16-EEF9B7572CC4}" presName="hierRoot3" presStyleCnt="0"/>
      <dgm:spPr/>
    </dgm:pt>
    <dgm:pt modelId="{4CFB1813-3390-442F-A01C-DBA1E181247A}" type="pres">
      <dgm:prSet presAssocID="{718185F0-5267-45E6-8E16-EEF9B7572CC4}" presName="composite3" presStyleCnt="0"/>
      <dgm:spPr/>
    </dgm:pt>
    <dgm:pt modelId="{121341B1-7FCC-403C-9B35-70638F5270A1}" type="pres">
      <dgm:prSet presAssocID="{718185F0-5267-45E6-8E16-EEF9B7572CC4}" presName="background3" presStyleLbl="node3" presStyleIdx="0" presStyleCnt="4"/>
      <dgm:spPr/>
    </dgm:pt>
    <dgm:pt modelId="{23D7E455-1D8E-4853-87DA-6733C2450079}" type="pres">
      <dgm:prSet presAssocID="{718185F0-5267-45E6-8E16-EEF9B7572CC4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B82694-EE8D-4E31-A8EF-6BADCD0835A2}" type="pres">
      <dgm:prSet presAssocID="{718185F0-5267-45E6-8E16-EEF9B7572CC4}" presName="hierChild4" presStyleCnt="0"/>
      <dgm:spPr/>
    </dgm:pt>
    <dgm:pt modelId="{8BA56166-2BD7-4480-BCA2-8832A8B09DDC}" type="pres">
      <dgm:prSet presAssocID="{9FC0D318-9D6C-4542-AFFF-46D95661C0C3}" presName="Name10" presStyleLbl="parChTrans1D2" presStyleIdx="1" presStyleCnt="4"/>
      <dgm:spPr/>
      <dgm:t>
        <a:bodyPr/>
        <a:lstStyle/>
        <a:p>
          <a:endParaRPr lang="ru-RU"/>
        </a:p>
      </dgm:t>
    </dgm:pt>
    <dgm:pt modelId="{0CB1774B-27BC-43FA-9387-8AAFB61B5A41}" type="pres">
      <dgm:prSet presAssocID="{361EE714-A809-410D-B6F5-F6AA02780FFF}" presName="hierRoot2" presStyleCnt="0"/>
      <dgm:spPr/>
    </dgm:pt>
    <dgm:pt modelId="{F167E676-DAA1-4BE1-AB67-2CA0BB0E6699}" type="pres">
      <dgm:prSet presAssocID="{361EE714-A809-410D-B6F5-F6AA02780FFF}" presName="composite2" presStyleCnt="0"/>
      <dgm:spPr/>
    </dgm:pt>
    <dgm:pt modelId="{87CC88B7-4E68-4714-8072-1D092E2558EB}" type="pres">
      <dgm:prSet presAssocID="{361EE714-A809-410D-B6F5-F6AA02780FFF}" presName="background2" presStyleLbl="node2" presStyleIdx="1" presStyleCnt="4"/>
      <dgm:spPr/>
    </dgm:pt>
    <dgm:pt modelId="{8334E3C3-36A5-470D-845E-BB7ACBCF16E9}" type="pres">
      <dgm:prSet presAssocID="{361EE714-A809-410D-B6F5-F6AA02780FFF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C46E8-CA7E-4293-80FF-AE48AD54E7E8}" type="pres">
      <dgm:prSet presAssocID="{361EE714-A809-410D-B6F5-F6AA02780FFF}" presName="hierChild3" presStyleCnt="0"/>
      <dgm:spPr/>
    </dgm:pt>
    <dgm:pt modelId="{F64BD030-102E-4EA7-996C-36364D52B0AE}" type="pres">
      <dgm:prSet presAssocID="{30E79CA4-6882-4F65-BA96-8539FE22CB83}" presName="Name17" presStyleLbl="parChTrans1D3" presStyleIdx="1" presStyleCnt="4"/>
      <dgm:spPr/>
      <dgm:t>
        <a:bodyPr/>
        <a:lstStyle/>
        <a:p>
          <a:endParaRPr lang="ru-RU"/>
        </a:p>
      </dgm:t>
    </dgm:pt>
    <dgm:pt modelId="{AEDA19D8-B858-4732-8D5F-1036DCE7CD62}" type="pres">
      <dgm:prSet presAssocID="{4E0105C2-4A5D-48FB-BB10-E0D84E67E27C}" presName="hierRoot3" presStyleCnt="0"/>
      <dgm:spPr/>
    </dgm:pt>
    <dgm:pt modelId="{62A4C196-4955-4B1C-9AF7-AD2AB565EC73}" type="pres">
      <dgm:prSet presAssocID="{4E0105C2-4A5D-48FB-BB10-E0D84E67E27C}" presName="composite3" presStyleCnt="0"/>
      <dgm:spPr/>
    </dgm:pt>
    <dgm:pt modelId="{23C97647-F18E-4658-9DA1-97ED29D1EBA7}" type="pres">
      <dgm:prSet presAssocID="{4E0105C2-4A5D-48FB-BB10-E0D84E67E27C}" presName="background3" presStyleLbl="node3" presStyleIdx="1" presStyleCnt="4"/>
      <dgm:spPr/>
    </dgm:pt>
    <dgm:pt modelId="{F9EAD65B-3822-4C52-8C55-E9DEC562FBA6}" type="pres">
      <dgm:prSet presAssocID="{4E0105C2-4A5D-48FB-BB10-E0D84E67E27C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07C460-7C87-4C74-A8B6-FEA9ACD264DE}" type="pres">
      <dgm:prSet presAssocID="{4E0105C2-4A5D-48FB-BB10-E0D84E67E27C}" presName="hierChild4" presStyleCnt="0"/>
      <dgm:spPr/>
    </dgm:pt>
    <dgm:pt modelId="{DCD9929B-3E3E-4C6F-A897-F0837CAFAAEC}" type="pres">
      <dgm:prSet presAssocID="{14D43873-AC41-483D-A0FE-7E0E898D8946}" presName="Name10" presStyleLbl="parChTrans1D2" presStyleIdx="2" presStyleCnt="4"/>
      <dgm:spPr/>
      <dgm:t>
        <a:bodyPr/>
        <a:lstStyle/>
        <a:p>
          <a:endParaRPr lang="ru-RU"/>
        </a:p>
      </dgm:t>
    </dgm:pt>
    <dgm:pt modelId="{971E6B84-9C7E-4852-A08F-5BF2E7EE73ED}" type="pres">
      <dgm:prSet presAssocID="{DA4B5C0C-5A27-4DB0-B66D-0803484C5978}" presName="hierRoot2" presStyleCnt="0"/>
      <dgm:spPr/>
    </dgm:pt>
    <dgm:pt modelId="{DBF4D177-CA9A-4309-94BA-2B07AE52B6B2}" type="pres">
      <dgm:prSet presAssocID="{DA4B5C0C-5A27-4DB0-B66D-0803484C5978}" presName="composite2" presStyleCnt="0"/>
      <dgm:spPr/>
    </dgm:pt>
    <dgm:pt modelId="{A2E2DE2E-DD32-4780-993F-72A5D92268BC}" type="pres">
      <dgm:prSet presAssocID="{DA4B5C0C-5A27-4DB0-B66D-0803484C5978}" presName="background2" presStyleLbl="node2" presStyleIdx="2" presStyleCnt="4"/>
      <dgm:spPr/>
    </dgm:pt>
    <dgm:pt modelId="{BAC43F22-9DCB-4F7A-ADCA-C472BC18C4AC}" type="pres">
      <dgm:prSet presAssocID="{DA4B5C0C-5A27-4DB0-B66D-0803484C5978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B5E8C0-5D22-4848-91E6-01BDF7BA4771}" type="pres">
      <dgm:prSet presAssocID="{DA4B5C0C-5A27-4DB0-B66D-0803484C5978}" presName="hierChild3" presStyleCnt="0"/>
      <dgm:spPr/>
    </dgm:pt>
    <dgm:pt modelId="{634AD823-D1C8-4269-A07F-CAB72C871E7F}" type="pres">
      <dgm:prSet presAssocID="{55F87902-6838-40FA-A7BE-0D1795151516}" presName="Name17" presStyleLbl="parChTrans1D3" presStyleIdx="2" presStyleCnt="4"/>
      <dgm:spPr/>
      <dgm:t>
        <a:bodyPr/>
        <a:lstStyle/>
        <a:p>
          <a:endParaRPr lang="ru-RU"/>
        </a:p>
      </dgm:t>
    </dgm:pt>
    <dgm:pt modelId="{149BD74C-A04A-4A3C-BCBF-CF53EED2E664}" type="pres">
      <dgm:prSet presAssocID="{4D1FF26C-AEBE-4EE4-8794-E19D4C800421}" presName="hierRoot3" presStyleCnt="0"/>
      <dgm:spPr/>
    </dgm:pt>
    <dgm:pt modelId="{0586CE6E-CBD0-4C2F-BF2A-0AF807723D00}" type="pres">
      <dgm:prSet presAssocID="{4D1FF26C-AEBE-4EE4-8794-E19D4C800421}" presName="composite3" presStyleCnt="0"/>
      <dgm:spPr/>
    </dgm:pt>
    <dgm:pt modelId="{EAA09853-CDE6-45AB-BABF-1D87117765CA}" type="pres">
      <dgm:prSet presAssocID="{4D1FF26C-AEBE-4EE4-8794-E19D4C800421}" presName="background3" presStyleLbl="node3" presStyleIdx="2" presStyleCnt="4"/>
      <dgm:spPr/>
    </dgm:pt>
    <dgm:pt modelId="{F740F389-38CD-42FB-9577-0CD1BA17C660}" type="pres">
      <dgm:prSet presAssocID="{4D1FF26C-AEBE-4EE4-8794-E19D4C800421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095D5C-87E5-409C-95C3-CDFE23F9A5F2}" type="pres">
      <dgm:prSet presAssocID="{4D1FF26C-AEBE-4EE4-8794-E19D4C800421}" presName="hierChild4" presStyleCnt="0"/>
      <dgm:spPr/>
    </dgm:pt>
    <dgm:pt modelId="{BFF1F69C-0D66-4570-B2C0-FE870D1F21C1}" type="pres">
      <dgm:prSet presAssocID="{AE66FCC6-9317-46CA-B329-0FF2F6E93487}" presName="Name10" presStyleLbl="parChTrans1D2" presStyleIdx="3" presStyleCnt="4"/>
      <dgm:spPr/>
      <dgm:t>
        <a:bodyPr/>
        <a:lstStyle/>
        <a:p>
          <a:endParaRPr lang="ru-RU"/>
        </a:p>
      </dgm:t>
    </dgm:pt>
    <dgm:pt modelId="{3F8F7CFE-FA11-4A82-AFD8-9E0AC39D14A8}" type="pres">
      <dgm:prSet presAssocID="{1B422087-1EE2-43A0-80DA-EA0D6DCA17E8}" presName="hierRoot2" presStyleCnt="0"/>
      <dgm:spPr/>
    </dgm:pt>
    <dgm:pt modelId="{C5AC0A38-8CBB-4454-94B6-2FC08764F1BD}" type="pres">
      <dgm:prSet presAssocID="{1B422087-1EE2-43A0-80DA-EA0D6DCA17E8}" presName="composite2" presStyleCnt="0"/>
      <dgm:spPr/>
    </dgm:pt>
    <dgm:pt modelId="{00F14AAB-2800-437F-AD7A-F8EC96F6B862}" type="pres">
      <dgm:prSet presAssocID="{1B422087-1EE2-43A0-80DA-EA0D6DCA17E8}" presName="background2" presStyleLbl="node2" presStyleIdx="3" presStyleCnt="4"/>
      <dgm:spPr/>
    </dgm:pt>
    <dgm:pt modelId="{DAEA5D31-A4C6-4D59-8C59-D3D42BBC3EBC}" type="pres">
      <dgm:prSet presAssocID="{1B422087-1EE2-43A0-80DA-EA0D6DCA17E8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BCC34D-2340-4474-9BFB-59B71396B9F0}" type="pres">
      <dgm:prSet presAssocID="{1B422087-1EE2-43A0-80DA-EA0D6DCA17E8}" presName="hierChild3" presStyleCnt="0"/>
      <dgm:spPr/>
    </dgm:pt>
    <dgm:pt modelId="{B82A8DFB-D436-4242-9AC2-4922B01430F9}" type="pres">
      <dgm:prSet presAssocID="{75D13812-7772-4D90-92CA-8D48F3AD76A9}" presName="Name17" presStyleLbl="parChTrans1D3" presStyleIdx="3" presStyleCnt="4"/>
      <dgm:spPr/>
      <dgm:t>
        <a:bodyPr/>
        <a:lstStyle/>
        <a:p>
          <a:endParaRPr lang="ru-RU"/>
        </a:p>
      </dgm:t>
    </dgm:pt>
    <dgm:pt modelId="{1C962917-0A4B-4242-B678-AB71D2AB7FB5}" type="pres">
      <dgm:prSet presAssocID="{F6DFC5CC-C20B-47D1-9264-B3BF3B8F404E}" presName="hierRoot3" presStyleCnt="0"/>
      <dgm:spPr/>
    </dgm:pt>
    <dgm:pt modelId="{EC5617F1-E2CF-4C01-87D3-F609D05BC71E}" type="pres">
      <dgm:prSet presAssocID="{F6DFC5CC-C20B-47D1-9264-B3BF3B8F404E}" presName="composite3" presStyleCnt="0"/>
      <dgm:spPr/>
    </dgm:pt>
    <dgm:pt modelId="{9E16FC9F-AFBA-416A-A428-9BF3F5722010}" type="pres">
      <dgm:prSet presAssocID="{F6DFC5CC-C20B-47D1-9264-B3BF3B8F404E}" presName="background3" presStyleLbl="node3" presStyleIdx="3" presStyleCnt="4"/>
      <dgm:spPr/>
    </dgm:pt>
    <dgm:pt modelId="{4D2BED10-5259-4567-82AE-18C95EDF06FD}" type="pres">
      <dgm:prSet presAssocID="{F6DFC5CC-C20B-47D1-9264-B3BF3B8F404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97B226-5600-4F82-AE2E-6683D26F47FB}" type="pres">
      <dgm:prSet presAssocID="{F6DFC5CC-C20B-47D1-9264-B3BF3B8F404E}" presName="hierChild4" presStyleCnt="0"/>
      <dgm:spPr/>
    </dgm:pt>
  </dgm:ptLst>
  <dgm:cxnLst>
    <dgm:cxn modelId="{2B4C5EA3-87AA-4329-BEE6-49FF96E35DA9}" type="presOf" srcId="{73031D59-791A-47AF-927C-4B3C28CD59F0}" destId="{B303CEBE-D2AF-4FEE-992F-1E4E931F03F0}" srcOrd="0" destOrd="0" presId="urn:microsoft.com/office/officeart/2005/8/layout/hierarchy1"/>
    <dgm:cxn modelId="{6C0C9738-ECF0-4553-83B9-83097065D333}" type="presOf" srcId="{4D1FF26C-AEBE-4EE4-8794-E19D4C800421}" destId="{F740F389-38CD-42FB-9577-0CD1BA17C660}" srcOrd="0" destOrd="0" presId="urn:microsoft.com/office/officeart/2005/8/layout/hierarchy1"/>
    <dgm:cxn modelId="{5299BA68-75D8-4D6C-9FE0-07F710443667}" type="presOf" srcId="{AE66FCC6-9317-46CA-B329-0FF2F6E93487}" destId="{BFF1F69C-0D66-4570-B2C0-FE870D1F21C1}" srcOrd="0" destOrd="0" presId="urn:microsoft.com/office/officeart/2005/8/layout/hierarchy1"/>
    <dgm:cxn modelId="{A8528710-C102-4EFE-8DAA-34D1DA27811A}" srcId="{12BA5B1C-E626-42F0-B337-A24CAD896D26}" destId="{254AABBA-8DB0-4FD1-98FF-F20600227CB7}" srcOrd="0" destOrd="0" parTransId="{3F281B61-C8AE-458A-B8EB-C6C3AF78B9FB}" sibTransId="{35BB8DC2-F627-4426-BCD9-A91D0895A2FA}"/>
    <dgm:cxn modelId="{E74438DC-318B-4ED6-BCE3-5CC6D969D0EC}" type="presOf" srcId="{254AABBA-8DB0-4FD1-98FF-F20600227CB7}" destId="{9B621431-31A1-4BE3-898C-A0EBCF81D8B5}" srcOrd="0" destOrd="0" presId="urn:microsoft.com/office/officeart/2005/8/layout/hierarchy1"/>
    <dgm:cxn modelId="{86507301-4DB7-4C88-9EE4-EB3AA404695D}" type="presOf" srcId="{718185F0-5267-45E6-8E16-EEF9B7572CC4}" destId="{23D7E455-1D8E-4853-87DA-6733C2450079}" srcOrd="0" destOrd="0" presId="urn:microsoft.com/office/officeart/2005/8/layout/hierarchy1"/>
    <dgm:cxn modelId="{4976CFA4-A410-4C47-94A3-93400134F8C9}" srcId="{254AABBA-8DB0-4FD1-98FF-F20600227CB7}" destId="{1B422087-1EE2-43A0-80DA-EA0D6DCA17E8}" srcOrd="3" destOrd="0" parTransId="{AE66FCC6-9317-46CA-B329-0FF2F6E93487}" sibTransId="{34FC2C9F-13AA-489F-B79F-C369F2149A8B}"/>
    <dgm:cxn modelId="{B864D3E0-2341-4FB1-AF27-0E32FA82214E}" type="presOf" srcId="{30E79CA4-6882-4F65-BA96-8539FE22CB83}" destId="{F64BD030-102E-4EA7-996C-36364D52B0AE}" srcOrd="0" destOrd="0" presId="urn:microsoft.com/office/officeart/2005/8/layout/hierarchy1"/>
    <dgm:cxn modelId="{EA0627BB-0853-45CE-B7CA-BEF3F0C5125D}" srcId="{DA4B5C0C-5A27-4DB0-B66D-0803484C5978}" destId="{4D1FF26C-AEBE-4EE4-8794-E19D4C800421}" srcOrd="0" destOrd="0" parTransId="{55F87902-6838-40FA-A7BE-0D1795151516}" sibTransId="{DDAE5451-6605-461B-9C8B-8B59E61D4BAE}"/>
    <dgm:cxn modelId="{D8B80DC9-4E39-4660-83DA-F02260A4C4D9}" type="presOf" srcId="{9FC0D318-9D6C-4542-AFFF-46D95661C0C3}" destId="{8BA56166-2BD7-4480-BCA2-8832A8B09DDC}" srcOrd="0" destOrd="0" presId="urn:microsoft.com/office/officeart/2005/8/layout/hierarchy1"/>
    <dgm:cxn modelId="{457B3CA4-3358-4230-BD6E-137FFFD32F49}" srcId="{254AABBA-8DB0-4FD1-98FF-F20600227CB7}" destId="{361EE714-A809-410D-B6F5-F6AA02780FFF}" srcOrd="1" destOrd="0" parTransId="{9FC0D318-9D6C-4542-AFFF-46D95661C0C3}" sibTransId="{1BA36D09-249B-4ADE-98DA-3A7C595BE113}"/>
    <dgm:cxn modelId="{9E0AF5EF-3E7D-460E-BDB7-EB2C15056A4D}" type="presOf" srcId="{75D13812-7772-4D90-92CA-8D48F3AD76A9}" destId="{B82A8DFB-D436-4242-9AC2-4922B01430F9}" srcOrd="0" destOrd="0" presId="urn:microsoft.com/office/officeart/2005/8/layout/hierarchy1"/>
    <dgm:cxn modelId="{DAE2798A-FF33-4646-B898-EB22AD649C48}" type="presOf" srcId="{1B422087-1EE2-43A0-80DA-EA0D6DCA17E8}" destId="{DAEA5D31-A4C6-4D59-8C59-D3D42BBC3EBC}" srcOrd="0" destOrd="0" presId="urn:microsoft.com/office/officeart/2005/8/layout/hierarchy1"/>
    <dgm:cxn modelId="{E16FB410-E53F-4456-8FD9-C1D0DD58ECEB}" type="presOf" srcId="{12BA5B1C-E626-42F0-B337-A24CAD896D26}" destId="{4C4300A6-6084-4CD0-85C7-AB92CD6CFA23}" srcOrd="0" destOrd="0" presId="urn:microsoft.com/office/officeart/2005/8/layout/hierarchy1"/>
    <dgm:cxn modelId="{AE8F3888-0E32-4BE0-A320-BCA9BAFD6276}" srcId="{254AABBA-8DB0-4FD1-98FF-F20600227CB7}" destId="{A800FE52-D85A-49E7-9666-757FAF7D30F1}" srcOrd="0" destOrd="0" parTransId="{73031D59-791A-47AF-927C-4B3C28CD59F0}" sibTransId="{E6EDFDAF-5ED0-48DF-9BCB-91E763CAAB20}"/>
    <dgm:cxn modelId="{B9E65790-2216-47D5-888C-0EBFB180A3E4}" srcId="{A800FE52-D85A-49E7-9666-757FAF7D30F1}" destId="{718185F0-5267-45E6-8E16-EEF9B7572CC4}" srcOrd="0" destOrd="0" parTransId="{C9E924BA-DAFF-43B1-8544-A1801E9E0545}" sibTransId="{CD99E9D7-2A31-485E-A228-9412A2C0D399}"/>
    <dgm:cxn modelId="{81C0F418-CC18-42E7-BF00-0F769E3FDD80}" type="presOf" srcId="{361EE714-A809-410D-B6F5-F6AA02780FFF}" destId="{8334E3C3-36A5-470D-845E-BB7ACBCF16E9}" srcOrd="0" destOrd="0" presId="urn:microsoft.com/office/officeart/2005/8/layout/hierarchy1"/>
    <dgm:cxn modelId="{9557AD67-7320-4BED-938F-49E9FDDD272C}" type="presOf" srcId="{C9E924BA-DAFF-43B1-8544-A1801E9E0545}" destId="{96232949-4C60-4543-B1D0-656CFFC40964}" srcOrd="0" destOrd="0" presId="urn:microsoft.com/office/officeart/2005/8/layout/hierarchy1"/>
    <dgm:cxn modelId="{8B3538A6-260F-43A7-827C-FD66362B7FB1}" type="presOf" srcId="{A800FE52-D85A-49E7-9666-757FAF7D30F1}" destId="{F66A7CAC-417E-4FA2-ADB9-F26B32508CF4}" srcOrd="0" destOrd="0" presId="urn:microsoft.com/office/officeart/2005/8/layout/hierarchy1"/>
    <dgm:cxn modelId="{74F1F2C1-5A1F-4FB6-9991-71D464561BFA}" type="presOf" srcId="{14D43873-AC41-483D-A0FE-7E0E898D8946}" destId="{DCD9929B-3E3E-4C6F-A897-F0837CAFAAEC}" srcOrd="0" destOrd="0" presId="urn:microsoft.com/office/officeart/2005/8/layout/hierarchy1"/>
    <dgm:cxn modelId="{B8730E3D-3022-4B19-9586-E68DF28F3C29}" type="presOf" srcId="{55F87902-6838-40FA-A7BE-0D1795151516}" destId="{634AD823-D1C8-4269-A07F-CAB72C871E7F}" srcOrd="0" destOrd="0" presId="urn:microsoft.com/office/officeart/2005/8/layout/hierarchy1"/>
    <dgm:cxn modelId="{E93075AF-B162-4B70-91B3-4C623444089E}" type="presOf" srcId="{4E0105C2-4A5D-48FB-BB10-E0D84E67E27C}" destId="{F9EAD65B-3822-4C52-8C55-E9DEC562FBA6}" srcOrd="0" destOrd="0" presId="urn:microsoft.com/office/officeart/2005/8/layout/hierarchy1"/>
    <dgm:cxn modelId="{0EE1EDA8-4685-4EC8-948A-81CEEEACC9D7}" srcId="{254AABBA-8DB0-4FD1-98FF-F20600227CB7}" destId="{DA4B5C0C-5A27-4DB0-B66D-0803484C5978}" srcOrd="2" destOrd="0" parTransId="{14D43873-AC41-483D-A0FE-7E0E898D8946}" sibTransId="{495D2199-3BAA-4759-B185-BF72667F1044}"/>
    <dgm:cxn modelId="{F9C52D01-855F-47EF-8440-411F091BFDF7}" type="presOf" srcId="{F6DFC5CC-C20B-47D1-9264-B3BF3B8F404E}" destId="{4D2BED10-5259-4567-82AE-18C95EDF06FD}" srcOrd="0" destOrd="0" presId="urn:microsoft.com/office/officeart/2005/8/layout/hierarchy1"/>
    <dgm:cxn modelId="{D6D864AA-A432-48C9-975A-8482F4A3B741}" srcId="{361EE714-A809-410D-B6F5-F6AA02780FFF}" destId="{4E0105C2-4A5D-48FB-BB10-E0D84E67E27C}" srcOrd="0" destOrd="0" parTransId="{30E79CA4-6882-4F65-BA96-8539FE22CB83}" sibTransId="{1396F30D-41F7-467E-9D2C-93A1E0F0852B}"/>
    <dgm:cxn modelId="{DB94560B-A65D-43DD-BC66-6C9AA2813B1C}" srcId="{1B422087-1EE2-43A0-80DA-EA0D6DCA17E8}" destId="{F6DFC5CC-C20B-47D1-9264-B3BF3B8F404E}" srcOrd="0" destOrd="0" parTransId="{75D13812-7772-4D90-92CA-8D48F3AD76A9}" sibTransId="{FB2B7A49-7179-4822-9AC6-9C8F2DC96B3F}"/>
    <dgm:cxn modelId="{C80E3726-659D-4D52-ABC6-510C463F9479}" type="presOf" srcId="{DA4B5C0C-5A27-4DB0-B66D-0803484C5978}" destId="{BAC43F22-9DCB-4F7A-ADCA-C472BC18C4AC}" srcOrd="0" destOrd="0" presId="urn:microsoft.com/office/officeart/2005/8/layout/hierarchy1"/>
    <dgm:cxn modelId="{1F5294DB-DF9A-4C62-96B6-0A7847B50673}" type="presParOf" srcId="{4C4300A6-6084-4CD0-85C7-AB92CD6CFA23}" destId="{76B2061D-86C8-4750-8E26-0BA44DBD9384}" srcOrd="0" destOrd="0" presId="urn:microsoft.com/office/officeart/2005/8/layout/hierarchy1"/>
    <dgm:cxn modelId="{9153E5DD-40AD-46B8-BBFA-3478104165FD}" type="presParOf" srcId="{76B2061D-86C8-4750-8E26-0BA44DBD9384}" destId="{0E0E9123-156E-4FBE-84DB-A107FDBA2BCB}" srcOrd="0" destOrd="0" presId="urn:microsoft.com/office/officeart/2005/8/layout/hierarchy1"/>
    <dgm:cxn modelId="{4F3898E1-ABAE-4D61-8A8F-94C3568ED927}" type="presParOf" srcId="{0E0E9123-156E-4FBE-84DB-A107FDBA2BCB}" destId="{E85D7EF2-4672-400E-9598-A4C06641226B}" srcOrd="0" destOrd="0" presId="urn:microsoft.com/office/officeart/2005/8/layout/hierarchy1"/>
    <dgm:cxn modelId="{8BAE3127-AB95-4D7C-A724-5CB9E32AAD6D}" type="presParOf" srcId="{0E0E9123-156E-4FBE-84DB-A107FDBA2BCB}" destId="{9B621431-31A1-4BE3-898C-A0EBCF81D8B5}" srcOrd="1" destOrd="0" presId="urn:microsoft.com/office/officeart/2005/8/layout/hierarchy1"/>
    <dgm:cxn modelId="{D0082C1A-B647-4BF6-AC86-56F6D838634A}" type="presParOf" srcId="{76B2061D-86C8-4750-8E26-0BA44DBD9384}" destId="{00BA469E-7529-40D2-BF12-B89B79FBE6E4}" srcOrd="1" destOrd="0" presId="urn:microsoft.com/office/officeart/2005/8/layout/hierarchy1"/>
    <dgm:cxn modelId="{2898962C-AEE0-404B-9918-97699CFE10C7}" type="presParOf" srcId="{00BA469E-7529-40D2-BF12-B89B79FBE6E4}" destId="{B303CEBE-D2AF-4FEE-992F-1E4E931F03F0}" srcOrd="0" destOrd="0" presId="urn:microsoft.com/office/officeart/2005/8/layout/hierarchy1"/>
    <dgm:cxn modelId="{A2F641A0-3BE9-494C-BFD9-D57AFC35354A}" type="presParOf" srcId="{00BA469E-7529-40D2-BF12-B89B79FBE6E4}" destId="{9176C823-6C33-427F-A37C-87D3538BBFD7}" srcOrd="1" destOrd="0" presId="urn:microsoft.com/office/officeart/2005/8/layout/hierarchy1"/>
    <dgm:cxn modelId="{5B2BEFE2-C9DB-4B1B-97F1-9337476F8AF8}" type="presParOf" srcId="{9176C823-6C33-427F-A37C-87D3538BBFD7}" destId="{5DC7FA93-B48F-44D6-876C-557EEACFB3AC}" srcOrd="0" destOrd="0" presId="urn:microsoft.com/office/officeart/2005/8/layout/hierarchy1"/>
    <dgm:cxn modelId="{A7DFEADD-A6E7-4834-8B51-8B917054CE61}" type="presParOf" srcId="{5DC7FA93-B48F-44D6-876C-557EEACFB3AC}" destId="{0B7FF3E2-EAEE-45E0-82AA-D4E1F3773CE6}" srcOrd="0" destOrd="0" presId="urn:microsoft.com/office/officeart/2005/8/layout/hierarchy1"/>
    <dgm:cxn modelId="{DB55DE32-E529-43A3-962F-52DE5432380D}" type="presParOf" srcId="{5DC7FA93-B48F-44D6-876C-557EEACFB3AC}" destId="{F66A7CAC-417E-4FA2-ADB9-F26B32508CF4}" srcOrd="1" destOrd="0" presId="urn:microsoft.com/office/officeart/2005/8/layout/hierarchy1"/>
    <dgm:cxn modelId="{D07754BA-4BC2-49FF-8DBC-6B1C2B14036A}" type="presParOf" srcId="{9176C823-6C33-427F-A37C-87D3538BBFD7}" destId="{7AFAA30B-4F0D-44B3-906F-0430AC066AB5}" srcOrd="1" destOrd="0" presId="urn:microsoft.com/office/officeart/2005/8/layout/hierarchy1"/>
    <dgm:cxn modelId="{19266880-9443-4C48-B73D-E351D5321FF8}" type="presParOf" srcId="{7AFAA30B-4F0D-44B3-906F-0430AC066AB5}" destId="{96232949-4C60-4543-B1D0-656CFFC40964}" srcOrd="0" destOrd="0" presId="urn:microsoft.com/office/officeart/2005/8/layout/hierarchy1"/>
    <dgm:cxn modelId="{A6E0FD8A-0A5C-45D8-BC1F-A5EF5BB1BBC3}" type="presParOf" srcId="{7AFAA30B-4F0D-44B3-906F-0430AC066AB5}" destId="{40A026B7-14EB-43E8-AC1C-B6CDAB93AC7E}" srcOrd="1" destOrd="0" presId="urn:microsoft.com/office/officeart/2005/8/layout/hierarchy1"/>
    <dgm:cxn modelId="{D76BB893-7A8A-46CA-AE3F-C2AD0F6DBD83}" type="presParOf" srcId="{40A026B7-14EB-43E8-AC1C-B6CDAB93AC7E}" destId="{4CFB1813-3390-442F-A01C-DBA1E181247A}" srcOrd="0" destOrd="0" presId="urn:microsoft.com/office/officeart/2005/8/layout/hierarchy1"/>
    <dgm:cxn modelId="{71BD781C-BB03-47BD-A39B-37AB157AD5A5}" type="presParOf" srcId="{4CFB1813-3390-442F-A01C-DBA1E181247A}" destId="{121341B1-7FCC-403C-9B35-70638F5270A1}" srcOrd="0" destOrd="0" presId="urn:microsoft.com/office/officeart/2005/8/layout/hierarchy1"/>
    <dgm:cxn modelId="{E8F9BB3A-EBE3-44F2-B378-2D17FDE99EF5}" type="presParOf" srcId="{4CFB1813-3390-442F-A01C-DBA1E181247A}" destId="{23D7E455-1D8E-4853-87DA-6733C2450079}" srcOrd="1" destOrd="0" presId="urn:microsoft.com/office/officeart/2005/8/layout/hierarchy1"/>
    <dgm:cxn modelId="{CFA21BAA-E286-4120-99B1-CD3B3FE740DB}" type="presParOf" srcId="{40A026B7-14EB-43E8-AC1C-B6CDAB93AC7E}" destId="{78B82694-EE8D-4E31-A8EF-6BADCD0835A2}" srcOrd="1" destOrd="0" presId="urn:microsoft.com/office/officeart/2005/8/layout/hierarchy1"/>
    <dgm:cxn modelId="{3773B4B3-D07A-4512-B1B8-3BF1112DD6F6}" type="presParOf" srcId="{00BA469E-7529-40D2-BF12-B89B79FBE6E4}" destId="{8BA56166-2BD7-4480-BCA2-8832A8B09DDC}" srcOrd="2" destOrd="0" presId="urn:microsoft.com/office/officeart/2005/8/layout/hierarchy1"/>
    <dgm:cxn modelId="{E92FB00E-FACF-46DD-BCFA-BBFE44A8947A}" type="presParOf" srcId="{00BA469E-7529-40D2-BF12-B89B79FBE6E4}" destId="{0CB1774B-27BC-43FA-9387-8AAFB61B5A41}" srcOrd="3" destOrd="0" presId="urn:microsoft.com/office/officeart/2005/8/layout/hierarchy1"/>
    <dgm:cxn modelId="{C958D08D-8ACA-4B26-ABBD-3DE847461BAD}" type="presParOf" srcId="{0CB1774B-27BC-43FA-9387-8AAFB61B5A41}" destId="{F167E676-DAA1-4BE1-AB67-2CA0BB0E6699}" srcOrd="0" destOrd="0" presId="urn:microsoft.com/office/officeart/2005/8/layout/hierarchy1"/>
    <dgm:cxn modelId="{F7B15CE0-466E-4FF9-8DB8-56AED045E996}" type="presParOf" srcId="{F167E676-DAA1-4BE1-AB67-2CA0BB0E6699}" destId="{87CC88B7-4E68-4714-8072-1D092E2558EB}" srcOrd="0" destOrd="0" presId="urn:microsoft.com/office/officeart/2005/8/layout/hierarchy1"/>
    <dgm:cxn modelId="{0E8576E5-BF97-469A-AB6E-D024F1C75CF9}" type="presParOf" srcId="{F167E676-DAA1-4BE1-AB67-2CA0BB0E6699}" destId="{8334E3C3-36A5-470D-845E-BB7ACBCF16E9}" srcOrd="1" destOrd="0" presId="urn:microsoft.com/office/officeart/2005/8/layout/hierarchy1"/>
    <dgm:cxn modelId="{42CCD17D-D70C-4CB9-B049-61C8850C9082}" type="presParOf" srcId="{0CB1774B-27BC-43FA-9387-8AAFB61B5A41}" destId="{F0CC46E8-CA7E-4293-80FF-AE48AD54E7E8}" srcOrd="1" destOrd="0" presId="urn:microsoft.com/office/officeart/2005/8/layout/hierarchy1"/>
    <dgm:cxn modelId="{BF025AEA-76C2-457A-B6FD-D32EEF96A0C8}" type="presParOf" srcId="{F0CC46E8-CA7E-4293-80FF-AE48AD54E7E8}" destId="{F64BD030-102E-4EA7-996C-36364D52B0AE}" srcOrd="0" destOrd="0" presId="urn:microsoft.com/office/officeart/2005/8/layout/hierarchy1"/>
    <dgm:cxn modelId="{CC7A7EFB-B641-4B37-87EE-C901AEE991D7}" type="presParOf" srcId="{F0CC46E8-CA7E-4293-80FF-AE48AD54E7E8}" destId="{AEDA19D8-B858-4732-8D5F-1036DCE7CD62}" srcOrd="1" destOrd="0" presId="urn:microsoft.com/office/officeart/2005/8/layout/hierarchy1"/>
    <dgm:cxn modelId="{159F428C-EF46-416D-AA87-D3C643F9EBE8}" type="presParOf" srcId="{AEDA19D8-B858-4732-8D5F-1036DCE7CD62}" destId="{62A4C196-4955-4B1C-9AF7-AD2AB565EC73}" srcOrd="0" destOrd="0" presId="urn:microsoft.com/office/officeart/2005/8/layout/hierarchy1"/>
    <dgm:cxn modelId="{B52A55E6-B357-4817-BAFD-3F8DDE4FBFD5}" type="presParOf" srcId="{62A4C196-4955-4B1C-9AF7-AD2AB565EC73}" destId="{23C97647-F18E-4658-9DA1-97ED29D1EBA7}" srcOrd="0" destOrd="0" presId="urn:microsoft.com/office/officeart/2005/8/layout/hierarchy1"/>
    <dgm:cxn modelId="{7D5B91E5-FA95-43A1-B994-B3A2D4CEA896}" type="presParOf" srcId="{62A4C196-4955-4B1C-9AF7-AD2AB565EC73}" destId="{F9EAD65B-3822-4C52-8C55-E9DEC562FBA6}" srcOrd="1" destOrd="0" presId="urn:microsoft.com/office/officeart/2005/8/layout/hierarchy1"/>
    <dgm:cxn modelId="{E795473B-F44F-4D77-81A6-231B073D0220}" type="presParOf" srcId="{AEDA19D8-B858-4732-8D5F-1036DCE7CD62}" destId="{7A07C460-7C87-4C74-A8B6-FEA9ACD264DE}" srcOrd="1" destOrd="0" presId="urn:microsoft.com/office/officeart/2005/8/layout/hierarchy1"/>
    <dgm:cxn modelId="{540474EC-D482-43DC-8AF2-99228847680B}" type="presParOf" srcId="{00BA469E-7529-40D2-BF12-B89B79FBE6E4}" destId="{DCD9929B-3E3E-4C6F-A897-F0837CAFAAEC}" srcOrd="4" destOrd="0" presId="urn:microsoft.com/office/officeart/2005/8/layout/hierarchy1"/>
    <dgm:cxn modelId="{B5CF168B-E092-42A5-AAD6-29ADAF933F89}" type="presParOf" srcId="{00BA469E-7529-40D2-BF12-B89B79FBE6E4}" destId="{971E6B84-9C7E-4852-A08F-5BF2E7EE73ED}" srcOrd="5" destOrd="0" presId="urn:microsoft.com/office/officeart/2005/8/layout/hierarchy1"/>
    <dgm:cxn modelId="{6D022693-8062-4D4D-B7D9-21A1266EB864}" type="presParOf" srcId="{971E6B84-9C7E-4852-A08F-5BF2E7EE73ED}" destId="{DBF4D177-CA9A-4309-94BA-2B07AE52B6B2}" srcOrd="0" destOrd="0" presId="urn:microsoft.com/office/officeart/2005/8/layout/hierarchy1"/>
    <dgm:cxn modelId="{8D778190-CCB1-45E4-9963-3403C2334F27}" type="presParOf" srcId="{DBF4D177-CA9A-4309-94BA-2B07AE52B6B2}" destId="{A2E2DE2E-DD32-4780-993F-72A5D92268BC}" srcOrd="0" destOrd="0" presId="urn:microsoft.com/office/officeart/2005/8/layout/hierarchy1"/>
    <dgm:cxn modelId="{91C5F55A-D72E-4322-86E4-FC18F7F89FA3}" type="presParOf" srcId="{DBF4D177-CA9A-4309-94BA-2B07AE52B6B2}" destId="{BAC43F22-9DCB-4F7A-ADCA-C472BC18C4AC}" srcOrd="1" destOrd="0" presId="urn:microsoft.com/office/officeart/2005/8/layout/hierarchy1"/>
    <dgm:cxn modelId="{25DECCC4-DB89-4F8F-95AD-9035F79A6464}" type="presParOf" srcId="{971E6B84-9C7E-4852-A08F-5BF2E7EE73ED}" destId="{D4B5E8C0-5D22-4848-91E6-01BDF7BA4771}" srcOrd="1" destOrd="0" presId="urn:microsoft.com/office/officeart/2005/8/layout/hierarchy1"/>
    <dgm:cxn modelId="{13567B7F-B9C5-4F88-A619-51F596D5783B}" type="presParOf" srcId="{D4B5E8C0-5D22-4848-91E6-01BDF7BA4771}" destId="{634AD823-D1C8-4269-A07F-CAB72C871E7F}" srcOrd="0" destOrd="0" presId="urn:microsoft.com/office/officeart/2005/8/layout/hierarchy1"/>
    <dgm:cxn modelId="{B47C3EB1-969D-4255-A424-D0946B3D9D86}" type="presParOf" srcId="{D4B5E8C0-5D22-4848-91E6-01BDF7BA4771}" destId="{149BD74C-A04A-4A3C-BCBF-CF53EED2E664}" srcOrd="1" destOrd="0" presId="urn:microsoft.com/office/officeart/2005/8/layout/hierarchy1"/>
    <dgm:cxn modelId="{8A2EE3FA-713C-4E03-AFF8-683E4F1321DC}" type="presParOf" srcId="{149BD74C-A04A-4A3C-BCBF-CF53EED2E664}" destId="{0586CE6E-CBD0-4C2F-BF2A-0AF807723D00}" srcOrd="0" destOrd="0" presId="urn:microsoft.com/office/officeart/2005/8/layout/hierarchy1"/>
    <dgm:cxn modelId="{825C16B0-74E5-462F-A50C-EE7AEB9F6B37}" type="presParOf" srcId="{0586CE6E-CBD0-4C2F-BF2A-0AF807723D00}" destId="{EAA09853-CDE6-45AB-BABF-1D87117765CA}" srcOrd="0" destOrd="0" presId="urn:microsoft.com/office/officeart/2005/8/layout/hierarchy1"/>
    <dgm:cxn modelId="{E3E63B74-36EF-4FF4-9D51-ABF4B16EA4D8}" type="presParOf" srcId="{0586CE6E-CBD0-4C2F-BF2A-0AF807723D00}" destId="{F740F389-38CD-42FB-9577-0CD1BA17C660}" srcOrd="1" destOrd="0" presId="urn:microsoft.com/office/officeart/2005/8/layout/hierarchy1"/>
    <dgm:cxn modelId="{01348022-A528-4C95-816F-06DA139D5928}" type="presParOf" srcId="{149BD74C-A04A-4A3C-BCBF-CF53EED2E664}" destId="{06095D5C-87E5-409C-95C3-CDFE23F9A5F2}" srcOrd="1" destOrd="0" presId="urn:microsoft.com/office/officeart/2005/8/layout/hierarchy1"/>
    <dgm:cxn modelId="{9CD66488-4CAB-4438-B944-FA8473617809}" type="presParOf" srcId="{00BA469E-7529-40D2-BF12-B89B79FBE6E4}" destId="{BFF1F69C-0D66-4570-B2C0-FE870D1F21C1}" srcOrd="6" destOrd="0" presId="urn:microsoft.com/office/officeart/2005/8/layout/hierarchy1"/>
    <dgm:cxn modelId="{F3771A66-9AE7-4F3D-9C15-546E5D334F2E}" type="presParOf" srcId="{00BA469E-7529-40D2-BF12-B89B79FBE6E4}" destId="{3F8F7CFE-FA11-4A82-AFD8-9E0AC39D14A8}" srcOrd="7" destOrd="0" presId="urn:microsoft.com/office/officeart/2005/8/layout/hierarchy1"/>
    <dgm:cxn modelId="{DA45B6BF-218E-45B1-B5BF-E0CAE47CF554}" type="presParOf" srcId="{3F8F7CFE-FA11-4A82-AFD8-9E0AC39D14A8}" destId="{C5AC0A38-8CBB-4454-94B6-2FC08764F1BD}" srcOrd="0" destOrd="0" presId="urn:microsoft.com/office/officeart/2005/8/layout/hierarchy1"/>
    <dgm:cxn modelId="{01650EA2-3B9C-4270-BB53-77DEC4E21AD7}" type="presParOf" srcId="{C5AC0A38-8CBB-4454-94B6-2FC08764F1BD}" destId="{00F14AAB-2800-437F-AD7A-F8EC96F6B862}" srcOrd="0" destOrd="0" presId="urn:microsoft.com/office/officeart/2005/8/layout/hierarchy1"/>
    <dgm:cxn modelId="{85295BDA-C2EB-41A0-84FB-A60425E3A51F}" type="presParOf" srcId="{C5AC0A38-8CBB-4454-94B6-2FC08764F1BD}" destId="{DAEA5D31-A4C6-4D59-8C59-D3D42BBC3EBC}" srcOrd="1" destOrd="0" presId="urn:microsoft.com/office/officeart/2005/8/layout/hierarchy1"/>
    <dgm:cxn modelId="{15F851CD-9DEC-48AB-B1BF-993ED53CF222}" type="presParOf" srcId="{3F8F7CFE-FA11-4A82-AFD8-9E0AC39D14A8}" destId="{5FBCC34D-2340-4474-9BFB-59B71396B9F0}" srcOrd="1" destOrd="0" presId="urn:microsoft.com/office/officeart/2005/8/layout/hierarchy1"/>
    <dgm:cxn modelId="{30922D09-9980-46CD-9F97-4377A95456BB}" type="presParOf" srcId="{5FBCC34D-2340-4474-9BFB-59B71396B9F0}" destId="{B82A8DFB-D436-4242-9AC2-4922B01430F9}" srcOrd="0" destOrd="0" presId="urn:microsoft.com/office/officeart/2005/8/layout/hierarchy1"/>
    <dgm:cxn modelId="{56FB3AA9-74DF-43A9-943C-B1F08DD6FB18}" type="presParOf" srcId="{5FBCC34D-2340-4474-9BFB-59B71396B9F0}" destId="{1C962917-0A4B-4242-B678-AB71D2AB7FB5}" srcOrd="1" destOrd="0" presId="urn:microsoft.com/office/officeart/2005/8/layout/hierarchy1"/>
    <dgm:cxn modelId="{518A90FE-A79B-403E-A373-A77A7CBCC4B8}" type="presParOf" srcId="{1C962917-0A4B-4242-B678-AB71D2AB7FB5}" destId="{EC5617F1-E2CF-4C01-87D3-F609D05BC71E}" srcOrd="0" destOrd="0" presId="urn:microsoft.com/office/officeart/2005/8/layout/hierarchy1"/>
    <dgm:cxn modelId="{ACC06161-FCB5-4065-817E-AF4BC76ABFC1}" type="presParOf" srcId="{EC5617F1-E2CF-4C01-87D3-F609D05BC71E}" destId="{9E16FC9F-AFBA-416A-A428-9BF3F5722010}" srcOrd="0" destOrd="0" presId="urn:microsoft.com/office/officeart/2005/8/layout/hierarchy1"/>
    <dgm:cxn modelId="{B5651220-93C8-49F9-910D-6A181DAE8237}" type="presParOf" srcId="{EC5617F1-E2CF-4C01-87D3-F609D05BC71E}" destId="{4D2BED10-5259-4567-82AE-18C95EDF06FD}" srcOrd="1" destOrd="0" presId="urn:microsoft.com/office/officeart/2005/8/layout/hierarchy1"/>
    <dgm:cxn modelId="{64EC3C6A-1716-4B34-8A74-724A6F04962F}" type="presParOf" srcId="{1C962917-0A4B-4242-B678-AB71D2AB7FB5}" destId="{7197B226-5600-4F82-AE2E-6683D26F47F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BA5B1C-E626-42F0-B337-A24CAD896D2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4AABBA-8DB0-4FD1-98FF-F20600227CB7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2800" b="1" dirty="0" err="1" smtClean="0"/>
            <a:t>лк</a:t>
          </a:r>
          <a:endParaRPr lang="ru-RU" sz="2800" b="1" dirty="0"/>
        </a:p>
      </dgm:t>
    </dgm:pt>
    <dgm:pt modelId="{3F281B61-C8AE-458A-B8EB-C6C3AF78B9FB}" type="parTrans" cxnId="{A8528710-C102-4EFE-8DAA-34D1DA27811A}">
      <dgm:prSet/>
      <dgm:spPr/>
      <dgm:t>
        <a:bodyPr/>
        <a:lstStyle/>
        <a:p>
          <a:endParaRPr lang="ru-RU"/>
        </a:p>
      </dgm:t>
    </dgm:pt>
    <dgm:pt modelId="{35BB8DC2-F627-4426-BCD9-A91D0895A2FA}" type="sibTrans" cxnId="{A8528710-C102-4EFE-8DAA-34D1DA27811A}">
      <dgm:prSet/>
      <dgm:spPr/>
      <dgm:t>
        <a:bodyPr/>
        <a:lstStyle/>
        <a:p>
          <a:endParaRPr lang="ru-RU"/>
        </a:p>
      </dgm:t>
    </dgm:pt>
    <dgm:pt modelId="{A800FE52-D85A-49E7-9666-757FAF7D30F1}">
      <dgm:prSet phldrT="[Текст]"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м</a:t>
          </a:r>
          <a:endParaRPr lang="ru-RU" sz="2400" b="1" dirty="0"/>
        </a:p>
      </dgm:t>
    </dgm:pt>
    <dgm:pt modelId="{73031D59-791A-47AF-927C-4B3C28CD59F0}" type="parTrans" cxnId="{AE8F3888-0E32-4BE0-A320-BCA9BAFD6276}">
      <dgm:prSet/>
      <dgm:spPr/>
      <dgm:t>
        <a:bodyPr/>
        <a:lstStyle/>
        <a:p>
          <a:endParaRPr lang="ru-RU"/>
        </a:p>
      </dgm:t>
    </dgm:pt>
    <dgm:pt modelId="{E6EDFDAF-5ED0-48DF-9BCB-91E763CAAB20}" type="sibTrans" cxnId="{AE8F3888-0E32-4BE0-A320-BCA9BAFD6276}">
      <dgm:prSet/>
      <dgm:spPr/>
      <dgm:t>
        <a:bodyPr/>
        <a:lstStyle/>
        <a:p>
          <a:endParaRPr lang="ru-RU"/>
        </a:p>
      </dgm:t>
    </dgm:pt>
    <dgm:pt modelId="{DA4B5C0C-5A27-4DB0-B66D-0803484C5978}">
      <dgm:prSet phldrT="[Текст]" custT="1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sz="2400" b="1" dirty="0" smtClean="0"/>
            <a:t>и</a:t>
          </a:r>
          <a:endParaRPr lang="ru-RU" sz="2400" b="1" dirty="0"/>
        </a:p>
      </dgm:t>
    </dgm:pt>
    <dgm:pt modelId="{14D43873-AC41-483D-A0FE-7E0E898D8946}" type="parTrans" cxnId="{0EE1EDA8-4685-4EC8-948A-81CEEEACC9D7}">
      <dgm:prSet/>
      <dgm:spPr/>
      <dgm:t>
        <a:bodyPr/>
        <a:lstStyle/>
        <a:p>
          <a:endParaRPr lang="ru-RU"/>
        </a:p>
      </dgm:t>
    </dgm:pt>
    <dgm:pt modelId="{495D2199-3BAA-4759-B185-BF72667F1044}" type="sibTrans" cxnId="{0EE1EDA8-4685-4EC8-948A-81CEEEACC9D7}">
      <dgm:prSet/>
      <dgm:spPr/>
      <dgm:t>
        <a:bodyPr/>
        <a:lstStyle/>
        <a:p>
          <a:endParaRPr lang="ru-RU"/>
        </a:p>
      </dgm:t>
    </dgm:pt>
    <dgm:pt modelId="{361EE714-A809-410D-B6F5-F6AA02780FFF}">
      <dgm:prSet custT="1"/>
      <dgm:spPr>
        <a:solidFill>
          <a:srgbClr val="F8FAF4">
            <a:alpha val="90000"/>
          </a:srgbClr>
        </a:solidFill>
      </dgm:spPr>
      <dgm:t>
        <a:bodyPr/>
        <a:lstStyle/>
        <a:p>
          <a:r>
            <a:rPr lang="ru-RU" sz="2400" b="1" dirty="0" smtClean="0"/>
            <a:t>р</a:t>
          </a:r>
          <a:endParaRPr lang="ru-RU" sz="2400" b="1" dirty="0"/>
        </a:p>
      </dgm:t>
    </dgm:pt>
    <dgm:pt modelId="{9FC0D318-9D6C-4542-AFFF-46D95661C0C3}" type="parTrans" cxnId="{457B3CA4-3358-4230-BD6E-137FFFD32F49}">
      <dgm:prSet/>
      <dgm:spPr/>
      <dgm:t>
        <a:bodyPr/>
        <a:lstStyle/>
        <a:p>
          <a:endParaRPr lang="ru-RU"/>
        </a:p>
      </dgm:t>
    </dgm:pt>
    <dgm:pt modelId="{1BA36D09-249B-4ADE-98DA-3A7C595BE113}" type="sibTrans" cxnId="{457B3CA4-3358-4230-BD6E-137FFFD32F49}">
      <dgm:prSet/>
      <dgm:spPr/>
      <dgm:t>
        <a:bodyPr/>
        <a:lstStyle/>
        <a:p>
          <a:endParaRPr lang="ru-RU"/>
        </a:p>
      </dgm:t>
    </dgm:pt>
    <dgm:pt modelId="{FB4FE955-4448-41CC-830E-B6DCABFAD36A}">
      <dgm:prSet custT="1"/>
      <dgm:spPr/>
      <dgm:t>
        <a:bodyPr/>
        <a:lstStyle/>
        <a:p>
          <a:r>
            <a:rPr lang="ru-RU" sz="2400" b="1" dirty="0" smtClean="0"/>
            <a:t>о</a:t>
          </a:r>
          <a:endParaRPr lang="ru-RU" sz="2400" b="1" dirty="0"/>
        </a:p>
      </dgm:t>
    </dgm:pt>
    <dgm:pt modelId="{64D6BE55-2E2C-415B-BC88-679001A68822}" type="parTrans" cxnId="{BC0111A7-B0C0-4024-8824-3157202AA80B}">
      <dgm:prSet/>
      <dgm:spPr/>
      <dgm:t>
        <a:bodyPr/>
        <a:lstStyle/>
        <a:p>
          <a:endParaRPr lang="ru-RU"/>
        </a:p>
      </dgm:t>
    </dgm:pt>
    <dgm:pt modelId="{8F9D08EC-7583-4D5B-A647-D6516F676C52}" type="sibTrans" cxnId="{BC0111A7-B0C0-4024-8824-3157202AA80B}">
      <dgm:prSet/>
      <dgm:spPr/>
      <dgm:t>
        <a:bodyPr/>
        <a:lstStyle/>
        <a:p>
          <a:endParaRPr lang="ru-RU"/>
        </a:p>
      </dgm:t>
    </dgm:pt>
    <dgm:pt modelId="{432CF216-3C78-4CE9-9D93-D3C22D981F62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0,6</a:t>
          </a:r>
          <a:endParaRPr lang="ru-RU" b="1" dirty="0"/>
        </a:p>
      </dgm:t>
    </dgm:pt>
    <dgm:pt modelId="{75E61422-1B54-47BF-B40F-75DB1B94CC43}" type="parTrans" cxnId="{FD4DFF16-FB1E-47C2-A3FA-B2140F498607}">
      <dgm:prSet/>
      <dgm:spPr/>
      <dgm:t>
        <a:bodyPr/>
        <a:lstStyle/>
        <a:p>
          <a:endParaRPr lang="ru-RU"/>
        </a:p>
      </dgm:t>
    </dgm:pt>
    <dgm:pt modelId="{FF377932-D883-43FD-B0FA-41BA4B823580}" type="sibTrans" cxnId="{FD4DFF16-FB1E-47C2-A3FA-B2140F498607}">
      <dgm:prSet/>
      <dgm:spPr/>
      <dgm:t>
        <a:bodyPr/>
        <a:lstStyle/>
        <a:p>
          <a:endParaRPr lang="ru-RU"/>
        </a:p>
      </dgm:t>
    </dgm:pt>
    <dgm:pt modelId="{839B7484-612D-44A3-A550-A7BBDB6149BC}">
      <dgm:prSet/>
      <dgm:spPr>
        <a:solidFill>
          <a:srgbClr val="F4F7F3">
            <a:alpha val="90000"/>
          </a:srgbClr>
        </a:solidFill>
      </dgm:spPr>
      <dgm:t>
        <a:bodyPr/>
        <a:lstStyle/>
        <a:p>
          <a:r>
            <a:rPr lang="ru-RU" b="1" dirty="0" smtClean="0"/>
            <a:t>0,8</a:t>
          </a:r>
          <a:endParaRPr lang="ru-RU" b="1" dirty="0"/>
        </a:p>
      </dgm:t>
    </dgm:pt>
    <dgm:pt modelId="{9230B6E7-0EDE-49DD-AC7F-9FBFF1CA4808}" type="parTrans" cxnId="{4101FB5D-150F-435E-A2DF-4435C6BA4E6A}">
      <dgm:prSet/>
      <dgm:spPr/>
      <dgm:t>
        <a:bodyPr/>
        <a:lstStyle/>
        <a:p>
          <a:endParaRPr lang="ru-RU"/>
        </a:p>
      </dgm:t>
    </dgm:pt>
    <dgm:pt modelId="{B92B0172-8E52-4C8D-95DB-33C41C705442}" type="sibTrans" cxnId="{4101FB5D-150F-435E-A2DF-4435C6BA4E6A}">
      <dgm:prSet/>
      <dgm:spPr/>
      <dgm:t>
        <a:bodyPr/>
        <a:lstStyle/>
        <a:p>
          <a:endParaRPr lang="ru-RU"/>
        </a:p>
      </dgm:t>
    </dgm:pt>
    <dgm:pt modelId="{DAA771CF-0929-4E3A-9179-7472F3677541}">
      <dgm:prSet/>
      <dgm:spPr/>
      <dgm:t>
        <a:bodyPr/>
        <a:lstStyle/>
        <a:p>
          <a:r>
            <a:rPr lang="ru-RU" b="1" dirty="0" smtClean="0"/>
            <a:t>0,7</a:t>
          </a:r>
          <a:endParaRPr lang="ru-RU" b="1" dirty="0"/>
        </a:p>
      </dgm:t>
    </dgm:pt>
    <dgm:pt modelId="{9FE18019-2F6B-4162-B3C3-C2F672E72196}" type="parTrans" cxnId="{AD88BC64-8133-4650-B657-C52E559B538A}">
      <dgm:prSet/>
      <dgm:spPr/>
      <dgm:t>
        <a:bodyPr/>
        <a:lstStyle/>
        <a:p>
          <a:endParaRPr lang="ru-RU"/>
        </a:p>
      </dgm:t>
    </dgm:pt>
    <dgm:pt modelId="{D579E678-75BB-444B-8090-E2E55256C908}" type="sibTrans" cxnId="{AD88BC64-8133-4650-B657-C52E559B538A}">
      <dgm:prSet/>
      <dgm:spPr/>
      <dgm:t>
        <a:bodyPr/>
        <a:lstStyle/>
        <a:p>
          <a:endParaRPr lang="ru-RU"/>
        </a:p>
      </dgm:t>
    </dgm:pt>
    <dgm:pt modelId="{69E55955-CAC2-4995-A6E1-7A333D35C282}">
      <dgm:prSet/>
      <dgm:spPr/>
      <dgm:t>
        <a:bodyPr/>
        <a:lstStyle/>
        <a:p>
          <a:r>
            <a:rPr lang="ru-RU" b="1" dirty="0" smtClean="0"/>
            <a:t>0,5</a:t>
          </a:r>
          <a:endParaRPr lang="ru-RU" b="1" dirty="0"/>
        </a:p>
      </dgm:t>
    </dgm:pt>
    <dgm:pt modelId="{923E667F-C34F-4327-A08A-28BAD99CA82F}" type="parTrans" cxnId="{F61E5651-2A21-485B-9BF9-D38B198BF1B0}">
      <dgm:prSet/>
      <dgm:spPr/>
      <dgm:t>
        <a:bodyPr/>
        <a:lstStyle/>
        <a:p>
          <a:endParaRPr lang="ru-RU"/>
        </a:p>
      </dgm:t>
    </dgm:pt>
    <dgm:pt modelId="{59CC05A1-722F-41C7-A37B-44AAEEC2B584}" type="sibTrans" cxnId="{F61E5651-2A21-485B-9BF9-D38B198BF1B0}">
      <dgm:prSet/>
      <dgm:spPr/>
      <dgm:t>
        <a:bodyPr/>
        <a:lstStyle/>
        <a:p>
          <a:endParaRPr lang="ru-RU"/>
        </a:p>
      </dgm:t>
    </dgm:pt>
    <dgm:pt modelId="{4C4300A6-6084-4CD0-85C7-AB92CD6CFA23}" type="pres">
      <dgm:prSet presAssocID="{12BA5B1C-E626-42F0-B337-A24CAD896D2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B2061D-86C8-4750-8E26-0BA44DBD9384}" type="pres">
      <dgm:prSet presAssocID="{254AABBA-8DB0-4FD1-98FF-F20600227CB7}" presName="hierRoot1" presStyleCnt="0"/>
      <dgm:spPr/>
    </dgm:pt>
    <dgm:pt modelId="{0E0E9123-156E-4FBE-84DB-A107FDBA2BCB}" type="pres">
      <dgm:prSet presAssocID="{254AABBA-8DB0-4FD1-98FF-F20600227CB7}" presName="composite" presStyleCnt="0"/>
      <dgm:spPr/>
    </dgm:pt>
    <dgm:pt modelId="{E85D7EF2-4672-400E-9598-A4C06641226B}" type="pres">
      <dgm:prSet presAssocID="{254AABBA-8DB0-4FD1-98FF-F20600227CB7}" presName="background" presStyleLbl="node0" presStyleIdx="0" presStyleCnt="1"/>
      <dgm:spPr/>
    </dgm:pt>
    <dgm:pt modelId="{9B621431-31A1-4BE3-898C-A0EBCF81D8B5}" type="pres">
      <dgm:prSet presAssocID="{254AABBA-8DB0-4FD1-98FF-F20600227CB7}" presName="text" presStyleLbl="fgAcc0" presStyleIdx="0" presStyleCnt="1" custScaleX="1572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469E-7529-40D2-BF12-B89B79FBE6E4}" type="pres">
      <dgm:prSet presAssocID="{254AABBA-8DB0-4FD1-98FF-F20600227CB7}" presName="hierChild2" presStyleCnt="0"/>
      <dgm:spPr/>
    </dgm:pt>
    <dgm:pt modelId="{B303CEBE-D2AF-4FEE-992F-1E4E931F03F0}" type="pres">
      <dgm:prSet presAssocID="{73031D59-791A-47AF-927C-4B3C28CD59F0}" presName="Name10" presStyleLbl="parChTrans1D2" presStyleIdx="0" presStyleCnt="4"/>
      <dgm:spPr/>
      <dgm:t>
        <a:bodyPr/>
        <a:lstStyle/>
        <a:p>
          <a:endParaRPr lang="ru-RU"/>
        </a:p>
      </dgm:t>
    </dgm:pt>
    <dgm:pt modelId="{9176C823-6C33-427F-A37C-87D3538BBFD7}" type="pres">
      <dgm:prSet presAssocID="{A800FE52-D85A-49E7-9666-757FAF7D30F1}" presName="hierRoot2" presStyleCnt="0"/>
      <dgm:spPr/>
    </dgm:pt>
    <dgm:pt modelId="{5DC7FA93-B48F-44D6-876C-557EEACFB3AC}" type="pres">
      <dgm:prSet presAssocID="{A800FE52-D85A-49E7-9666-757FAF7D30F1}" presName="composite2" presStyleCnt="0"/>
      <dgm:spPr/>
    </dgm:pt>
    <dgm:pt modelId="{0B7FF3E2-EAEE-45E0-82AA-D4E1F3773CE6}" type="pres">
      <dgm:prSet presAssocID="{A800FE52-D85A-49E7-9666-757FAF7D30F1}" presName="background2" presStyleLbl="node2" presStyleIdx="0" presStyleCnt="4"/>
      <dgm:spPr/>
    </dgm:pt>
    <dgm:pt modelId="{F66A7CAC-417E-4FA2-ADB9-F26B32508CF4}" type="pres">
      <dgm:prSet presAssocID="{A800FE52-D85A-49E7-9666-757FAF7D30F1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FAA30B-4F0D-44B3-906F-0430AC066AB5}" type="pres">
      <dgm:prSet presAssocID="{A800FE52-D85A-49E7-9666-757FAF7D30F1}" presName="hierChild3" presStyleCnt="0"/>
      <dgm:spPr/>
    </dgm:pt>
    <dgm:pt modelId="{B4EE438A-4097-4A4E-B274-8BA510400D05}" type="pres">
      <dgm:prSet presAssocID="{75E61422-1B54-47BF-B40F-75DB1B94CC43}" presName="Name17" presStyleLbl="parChTrans1D3" presStyleIdx="0" presStyleCnt="4"/>
      <dgm:spPr/>
      <dgm:t>
        <a:bodyPr/>
        <a:lstStyle/>
        <a:p>
          <a:endParaRPr lang="ru-RU"/>
        </a:p>
      </dgm:t>
    </dgm:pt>
    <dgm:pt modelId="{3EEFD25E-02E1-419C-B072-3F7D382A41D7}" type="pres">
      <dgm:prSet presAssocID="{432CF216-3C78-4CE9-9D93-D3C22D981F62}" presName="hierRoot3" presStyleCnt="0"/>
      <dgm:spPr/>
    </dgm:pt>
    <dgm:pt modelId="{99DAA7F5-21BE-4AAB-B665-DD790F729039}" type="pres">
      <dgm:prSet presAssocID="{432CF216-3C78-4CE9-9D93-D3C22D981F62}" presName="composite3" presStyleCnt="0"/>
      <dgm:spPr/>
    </dgm:pt>
    <dgm:pt modelId="{4A522C5E-D159-4F1F-993F-6DDF45575C69}" type="pres">
      <dgm:prSet presAssocID="{432CF216-3C78-4CE9-9D93-D3C22D981F62}" presName="background3" presStyleLbl="node3" presStyleIdx="0" presStyleCnt="4"/>
      <dgm:spPr/>
    </dgm:pt>
    <dgm:pt modelId="{A378AE28-BD3A-494E-B600-A210F5F8CF78}" type="pres">
      <dgm:prSet presAssocID="{432CF216-3C78-4CE9-9D93-D3C22D981F62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161D18-9AFB-476F-9BA4-42FCDCDDB010}" type="pres">
      <dgm:prSet presAssocID="{432CF216-3C78-4CE9-9D93-D3C22D981F62}" presName="hierChild4" presStyleCnt="0"/>
      <dgm:spPr/>
    </dgm:pt>
    <dgm:pt modelId="{8BA56166-2BD7-4480-BCA2-8832A8B09DDC}" type="pres">
      <dgm:prSet presAssocID="{9FC0D318-9D6C-4542-AFFF-46D95661C0C3}" presName="Name10" presStyleLbl="parChTrans1D2" presStyleIdx="1" presStyleCnt="4"/>
      <dgm:spPr/>
      <dgm:t>
        <a:bodyPr/>
        <a:lstStyle/>
        <a:p>
          <a:endParaRPr lang="ru-RU"/>
        </a:p>
      </dgm:t>
    </dgm:pt>
    <dgm:pt modelId="{0CB1774B-27BC-43FA-9387-8AAFB61B5A41}" type="pres">
      <dgm:prSet presAssocID="{361EE714-A809-410D-B6F5-F6AA02780FFF}" presName="hierRoot2" presStyleCnt="0"/>
      <dgm:spPr/>
    </dgm:pt>
    <dgm:pt modelId="{F167E676-DAA1-4BE1-AB67-2CA0BB0E6699}" type="pres">
      <dgm:prSet presAssocID="{361EE714-A809-410D-B6F5-F6AA02780FFF}" presName="composite2" presStyleCnt="0"/>
      <dgm:spPr/>
    </dgm:pt>
    <dgm:pt modelId="{87CC88B7-4E68-4714-8072-1D092E2558EB}" type="pres">
      <dgm:prSet presAssocID="{361EE714-A809-410D-B6F5-F6AA02780FFF}" presName="background2" presStyleLbl="node2" presStyleIdx="1" presStyleCnt="4"/>
      <dgm:spPr/>
    </dgm:pt>
    <dgm:pt modelId="{8334E3C3-36A5-470D-845E-BB7ACBCF16E9}" type="pres">
      <dgm:prSet presAssocID="{361EE714-A809-410D-B6F5-F6AA02780FFF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C46E8-CA7E-4293-80FF-AE48AD54E7E8}" type="pres">
      <dgm:prSet presAssocID="{361EE714-A809-410D-B6F5-F6AA02780FFF}" presName="hierChild3" presStyleCnt="0"/>
      <dgm:spPr/>
    </dgm:pt>
    <dgm:pt modelId="{D695F4DC-CEBB-4E62-B310-12985A1C75BF}" type="pres">
      <dgm:prSet presAssocID="{9230B6E7-0EDE-49DD-AC7F-9FBFF1CA4808}" presName="Name17" presStyleLbl="parChTrans1D3" presStyleIdx="1" presStyleCnt="4"/>
      <dgm:spPr/>
      <dgm:t>
        <a:bodyPr/>
        <a:lstStyle/>
        <a:p>
          <a:endParaRPr lang="ru-RU"/>
        </a:p>
      </dgm:t>
    </dgm:pt>
    <dgm:pt modelId="{B2DC76CE-71D9-405B-B517-FCA97819FDAE}" type="pres">
      <dgm:prSet presAssocID="{839B7484-612D-44A3-A550-A7BBDB6149BC}" presName="hierRoot3" presStyleCnt="0"/>
      <dgm:spPr/>
    </dgm:pt>
    <dgm:pt modelId="{F3FDC3D2-D14A-46D4-BE04-231D5CE2AAF6}" type="pres">
      <dgm:prSet presAssocID="{839B7484-612D-44A3-A550-A7BBDB6149BC}" presName="composite3" presStyleCnt="0"/>
      <dgm:spPr/>
    </dgm:pt>
    <dgm:pt modelId="{A33B01E2-DEDF-4262-A3D0-8CAA7DC12909}" type="pres">
      <dgm:prSet presAssocID="{839B7484-612D-44A3-A550-A7BBDB6149BC}" presName="background3" presStyleLbl="node3" presStyleIdx="1" presStyleCnt="4"/>
      <dgm:spPr/>
    </dgm:pt>
    <dgm:pt modelId="{DB81FE10-59FF-49BB-A5F5-93A1B5EE48A5}" type="pres">
      <dgm:prSet presAssocID="{839B7484-612D-44A3-A550-A7BBDB6149BC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00D220-575C-4239-AD70-2D7D73C51844}" type="pres">
      <dgm:prSet presAssocID="{839B7484-612D-44A3-A550-A7BBDB6149BC}" presName="hierChild4" presStyleCnt="0"/>
      <dgm:spPr/>
    </dgm:pt>
    <dgm:pt modelId="{DCD9929B-3E3E-4C6F-A897-F0837CAFAAEC}" type="pres">
      <dgm:prSet presAssocID="{14D43873-AC41-483D-A0FE-7E0E898D8946}" presName="Name10" presStyleLbl="parChTrans1D2" presStyleIdx="2" presStyleCnt="4"/>
      <dgm:spPr/>
      <dgm:t>
        <a:bodyPr/>
        <a:lstStyle/>
        <a:p>
          <a:endParaRPr lang="ru-RU"/>
        </a:p>
      </dgm:t>
    </dgm:pt>
    <dgm:pt modelId="{971E6B84-9C7E-4852-A08F-5BF2E7EE73ED}" type="pres">
      <dgm:prSet presAssocID="{DA4B5C0C-5A27-4DB0-B66D-0803484C5978}" presName="hierRoot2" presStyleCnt="0"/>
      <dgm:spPr/>
    </dgm:pt>
    <dgm:pt modelId="{DBF4D177-CA9A-4309-94BA-2B07AE52B6B2}" type="pres">
      <dgm:prSet presAssocID="{DA4B5C0C-5A27-4DB0-B66D-0803484C5978}" presName="composite2" presStyleCnt="0"/>
      <dgm:spPr/>
    </dgm:pt>
    <dgm:pt modelId="{A2E2DE2E-DD32-4780-993F-72A5D92268BC}" type="pres">
      <dgm:prSet presAssocID="{DA4B5C0C-5A27-4DB0-B66D-0803484C5978}" presName="background2" presStyleLbl="node2" presStyleIdx="2" presStyleCnt="4"/>
      <dgm:spPr/>
    </dgm:pt>
    <dgm:pt modelId="{BAC43F22-9DCB-4F7A-ADCA-C472BC18C4AC}" type="pres">
      <dgm:prSet presAssocID="{DA4B5C0C-5A27-4DB0-B66D-0803484C5978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B5E8C0-5D22-4848-91E6-01BDF7BA4771}" type="pres">
      <dgm:prSet presAssocID="{DA4B5C0C-5A27-4DB0-B66D-0803484C5978}" presName="hierChild3" presStyleCnt="0"/>
      <dgm:spPr/>
    </dgm:pt>
    <dgm:pt modelId="{33C8C550-4617-4366-9811-EE25F6051D73}" type="pres">
      <dgm:prSet presAssocID="{9FE18019-2F6B-4162-B3C3-C2F672E72196}" presName="Name17" presStyleLbl="parChTrans1D3" presStyleIdx="2" presStyleCnt="4"/>
      <dgm:spPr/>
      <dgm:t>
        <a:bodyPr/>
        <a:lstStyle/>
        <a:p>
          <a:endParaRPr lang="ru-RU"/>
        </a:p>
      </dgm:t>
    </dgm:pt>
    <dgm:pt modelId="{660F0452-AC2B-43E3-B485-426B37729810}" type="pres">
      <dgm:prSet presAssocID="{DAA771CF-0929-4E3A-9179-7472F3677541}" presName="hierRoot3" presStyleCnt="0"/>
      <dgm:spPr/>
    </dgm:pt>
    <dgm:pt modelId="{EDE2ADDC-5A43-4FB1-90D9-13D1DABD0304}" type="pres">
      <dgm:prSet presAssocID="{DAA771CF-0929-4E3A-9179-7472F3677541}" presName="composite3" presStyleCnt="0"/>
      <dgm:spPr/>
    </dgm:pt>
    <dgm:pt modelId="{BA4E87D2-052C-451D-9FF9-444B6631353A}" type="pres">
      <dgm:prSet presAssocID="{DAA771CF-0929-4E3A-9179-7472F3677541}" presName="background3" presStyleLbl="node3" presStyleIdx="2" presStyleCnt="4"/>
      <dgm:spPr/>
    </dgm:pt>
    <dgm:pt modelId="{738BB6E8-4ABD-4999-99EF-E95D9686FE6A}" type="pres">
      <dgm:prSet presAssocID="{DAA771CF-0929-4E3A-9179-7472F3677541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5E02E8-6678-4BBE-A279-179602A282AC}" type="pres">
      <dgm:prSet presAssocID="{DAA771CF-0929-4E3A-9179-7472F3677541}" presName="hierChild4" presStyleCnt="0"/>
      <dgm:spPr/>
    </dgm:pt>
    <dgm:pt modelId="{2F40D1FE-7923-417B-9414-7BB088F47FB1}" type="pres">
      <dgm:prSet presAssocID="{64D6BE55-2E2C-415B-BC88-679001A68822}" presName="Name10" presStyleLbl="parChTrans1D2" presStyleIdx="3" presStyleCnt="4"/>
      <dgm:spPr/>
      <dgm:t>
        <a:bodyPr/>
        <a:lstStyle/>
        <a:p>
          <a:endParaRPr lang="ru-RU"/>
        </a:p>
      </dgm:t>
    </dgm:pt>
    <dgm:pt modelId="{EA01655B-ABDC-4F0E-9FCF-DAB410C3C52E}" type="pres">
      <dgm:prSet presAssocID="{FB4FE955-4448-41CC-830E-B6DCABFAD36A}" presName="hierRoot2" presStyleCnt="0"/>
      <dgm:spPr/>
    </dgm:pt>
    <dgm:pt modelId="{F30FD47A-EE28-4151-9637-7CFE72AC18E0}" type="pres">
      <dgm:prSet presAssocID="{FB4FE955-4448-41CC-830E-B6DCABFAD36A}" presName="composite2" presStyleCnt="0"/>
      <dgm:spPr/>
    </dgm:pt>
    <dgm:pt modelId="{DA577F43-2D52-4BB6-A919-117C4A940255}" type="pres">
      <dgm:prSet presAssocID="{FB4FE955-4448-41CC-830E-B6DCABFAD36A}" presName="background2" presStyleLbl="node2" presStyleIdx="3" presStyleCnt="4"/>
      <dgm:spPr/>
    </dgm:pt>
    <dgm:pt modelId="{360F9A06-01BC-474D-B8E8-9B85BCB353AE}" type="pres">
      <dgm:prSet presAssocID="{FB4FE955-4448-41CC-830E-B6DCABFAD36A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578F12-F021-40FD-8B9C-0FD118B8B212}" type="pres">
      <dgm:prSet presAssocID="{FB4FE955-4448-41CC-830E-B6DCABFAD36A}" presName="hierChild3" presStyleCnt="0"/>
      <dgm:spPr/>
    </dgm:pt>
    <dgm:pt modelId="{B4148DA7-BB2D-42B3-ADAC-617A3BD4EB43}" type="pres">
      <dgm:prSet presAssocID="{923E667F-C34F-4327-A08A-28BAD99CA82F}" presName="Name17" presStyleLbl="parChTrans1D3" presStyleIdx="3" presStyleCnt="4"/>
      <dgm:spPr/>
      <dgm:t>
        <a:bodyPr/>
        <a:lstStyle/>
        <a:p>
          <a:endParaRPr lang="ru-RU"/>
        </a:p>
      </dgm:t>
    </dgm:pt>
    <dgm:pt modelId="{8A26CF38-9047-40CD-8C3C-7C4CD106311E}" type="pres">
      <dgm:prSet presAssocID="{69E55955-CAC2-4995-A6E1-7A333D35C282}" presName="hierRoot3" presStyleCnt="0"/>
      <dgm:spPr/>
    </dgm:pt>
    <dgm:pt modelId="{EC2A7CA0-A67A-4E4D-BF75-92CB78A6083A}" type="pres">
      <dgm:prSet presAssocID="{69E55955-CAC2-4995-A6E1-7A333D35C282}" presName="composite3" presStyleCnt="0"/>
      <dgm:spPr/>
    </dgm:pt>
    <dgm:pt modelId="{EE8784FE-5531-49D5-BFFE-83DA079A1905}" type="pres">
      <dgm:prSet presAssocID="{69E55955-CAC2-4995-A6E1-7A333D35C282}" presName="background3" presStyleLbl="node3" presStyleIdx="3" presStyleCnt="4"/>
      <dgm:spPr/>
    </dgm:pt>
    <dgm:pt modelId="{73CD2592-E6AD-44FD-AEE3-1A914BA67A61}" type="pres">
      <dgm:prSet presAssocID="{69E55955-CAC2-4995-A6E1-7A333D35C282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9855C5-8CBD-457C-9718-D7D0224AB329}" type="pres">
      <dgm:prSet presAssocID="{69E55955-CAC2-4995-A6E1-7A333D35C282}" presName="hierChild4" presStyleCnt="0"/>
      <dgm:spPr/>
    </dgm:pt>
  </dgm:ptLst>
  <dgm:cxnLst>
    <dgm:cxn modelId="{7F4C6C9B-1BB0-40AF-8F43-C9F94F122C79}" type="presOf" srcId="{432CF216-3C78-4CE9-9D93-D3C22D981F62}" destId="{A378AE28-BD3A-494E-B600-A210F5F8CF78}" srcOrd="0" destOrd="0" presId="urn:microsoft.com/office/officeart/2005/8/layout/hierarchy1"/>
    <dgm:cxn modelId="{BC0111A7-B0C0-4024-8824-3157202AA80B}" srcId="{254AABBA-8DB0-4FD1-98FF-F20600227CB7}" destId="{FB4FE955-4448-41CC-830E-B6DCABFAD36A}" srcOrd="3" destOrd="0" parTransId="{64D6BE55-2E2C-415B-BC88-679001A68822}" sibTransId="{8F9D08EC-7583-4D5B-A647-D6516F676C52}"/>
    <dgm:cxn modelId="{06604D4A-3167-47EE-8A0B-24FEB49637DD}" type="presOf" srcId="{73031D59-791A-47AF-927C-4B3C28CD59F0}" destId="{B303CEBE-D2AF-4FEE-992F-1E4E931F03F0}" srcOrd="0" destOrd="0" presId="urn:microsoft.com/office/officeart/2005/8/layout/hierarchy1"/>
    <dgm:cxn modelId="{09EE195C-809B-4133-A770-E3540EE6275F}" type="presOf" srcId="{69E55955-CAC2-4995-A6E1-7A333D35C282}" destId="{73CD2592-E6AD-44FD-AEE3-1A914BA67A61}" srcOrd="0" destOrd="0" presId="urn:microsoft.com/office/officeart/2005/8/layout/hierarchy1"/>
    <dgm:cxn modelId="{EE70B763-CA33-485C-893C-13FEAC673280}" type="presOf" srcId="{A800FE52-D85A-49E7-9666-757FAF7D30F1}" destId="{F66A7CAC-417E-4FA2-ADB9-F26B32508CF4}" srcOrd="0" destOrd="0" presId="urn:microsoft.com/office/officeart/2005/8/layout/hierarchy1"/>
    <dgm:cxn modelId="{A8528710-C102-4EFE-8DAA-34D1DA27811A}" srcId="{12BA5B1C-E626-42F0-B337-A24CAD896D26}" destId="{254AABBA-8DB0-4FD1-98FF-F20600227CB7}" srcOrd="0" destOrd="0" parTransId="{3F281B61-C8AE-458A-B8EB-C6C3AF78B9FB}" sibTransId="{35BB8DC2-F627-4426-BCD9-A91D0895A2FA}"/>
    <dgm:cxn modelId="{C16FE34A-50A4-43F6-A6D3-CBC6DC3EBC5C}" type="presOf" srcId="{9230B6E7-0EDE-49DD-AC7F-9FBFF1CA4808}" destId="{D695F4DC-CEBB-4E62-B310-12985A1C75BF}" srcOrd="0" destOrd="0" presId="urn:microsoft.com/office/officeart/2005/8/layout/hierarchy1"/>
    <dgm:cxn modelId="{CDDFE327-441A-44B8-B981-ABE8F96D9DE0}" type="presOf" srcId="{9FE18019-2F6B-4162-B3C3-C2F672E72196}" destId="{33C8C550-4617-4366-9811-EE25F6051D73}" srcOrd="0" destOrd="0" presId="urn:microsoft.com/office/officeart/2005/8/layout/hierarchy1"/>
    <dgm:cxn modelId="{457B3CA4-3358-4230-BD6E-137FFFD32F49}" srcId="{254AABBA-8DB0-4FD1-98FF-F20600227CB7}" destId="{361EE714-A809-410D-B6F5-F6AA02780FFF}" srcOrd="1" destOrd="0" parTransId="{9FC0D318-9D6C-4542-AFFF-46D95661C0C3}" sibTransId="{1BA36D09-249B-4ADE-98DA-3A7C595BE113}"/>
    <dgm:cxn modelId="{33F8F9D7-E519-4D93-A70B-22D256A856F1}" type="presOf" srcId="{FB4FE955-4448-41CC-830E-B6DCABFAD36A}" destId="{360F9A06-01BC-474D-B8E8-9B85BCB353AE}" srcOrd="0" destOrd="0" presId="urn:microsoft.com/office/officeart/2005/8/layout/hierarchy1"/>
    <dgm:cxn modelId="{FA74A8E4-676B-478E-9C12-7717EB7E0584}" type="presOf" srcId="{DA4B5C0C-5A27-4DB0-B66D-0803484C5978}" destId="{BAC43F22-9DCB-4F7A-ADCA-C472BC18C4AC}" srcOrd="0" destOrd="0" presId="urn:microsoft.com/office/officeart/2005/8/layout/hierarchy1"/>
    <dgm:cxn modelId="{F61E5651-2A21-485B-9BF9-D38B198BF1B0}" srcId="{FB4FE955-4448-41CC-830E-B6DCABFAD36A}" destId="{69E55955-CAC2-4995-A6E1-7A333D35C282}" srcOrd="0" destOrd="0" parTransId="{923E667F-C34F-4327-A08A-28BAD99CA82F}" sibTransId="{59CC05A1-722F-41C7-A37B-44AAEEC2B584}"/>
    <dgm:cxn modelId="{AE8F3888-0E32-4BE0-A320-BCA9BAFD6276}" srcId="{254AABBA-8DB0-4FD1-98FF-F20600227CB7}" destId="{A800FE52-D85A-49E7-9666-757FAF7D30F1}" srcOrd="0" destOrd="0" parTransId="{73031D59-791A-47AF-927C-4B3C28CD59F0}" sibTransId="{E6EDFDAF-5ED0-48DF-9BCB-91E763CAAB20}"/>
    <dgm:cxn modelId="{E68A614D-357B-456E-8F84-2165CC05CB33}" type="presOf" srcId="{14D43873-AC41-483D-A0FE-7E0E898D8946}" destId="{DCD9929B-3E3E-4C6F-A897-F0837CAFAAEC}" srcOrd="0" destOrd="0" presId="urn:microsoft.com/office/officeart/2005/8/layout/hierarchy1"/>
    <dgm:cxn modelId="{2A517850-9842-43C8-8C53-121FD77FD2D8}" type="presOf" srcId="{12BA5B1C-E626-42F0-B337-A24CAD896D26}" destId="{4C4300A6-6084-4CD0-85C7-AB92CD6CFA23}" srcOrd="0" destOrd="0" presId="urn:microsoft.com/office/officeart/2005/8/layout/hierarchy1"/>
    <dgm:cxn modelId="{57281222-9917-4926-940B-27846D285854}" type="presOf" srcId="{254AABBA-8DB0-4FD1-98FF-F20600227CB7}" destId="{9B621431-31A1-4BE3-898C-A0EBCF81D8B5}" srcOrd="0" destOrd="0" presId="urn:microsoft.com/office/officeart/2005/8/layout/hierarchy1"/>
    <dgm:cxn modelId="{4101FB5D-150F-435E-A2DF-4435C6BA4E6A}" srcId="{361EE714-A809-410D-B6F5-F6AA02780FFF}" destId="{839B7484-612D-44A3-A550-A7BBDB6149BC}" srcOrd="0" destOrd="0" parTransId="{9230B6E7-0EDE-49DD-AC7F-9FBFF1CA4808}" sibTransId="{B92B0172-8E52-4C8D-95DB-33C41C705442}"/>
    <dgm:cxn modelId="{01596669-F6D9-4461-8EA6-C707697180A8}" type="presOf" srcId="{839B7484-612D-44A3-A550-A7BBDB6149BC}" destId="{DB81FE10-59FF-49BB-A5F5-93A1B5EE48A5}" srcOrd="0" destOrd="0" presId="urn:microsoft.com/office/officeart/2005/8/layout/hierarchy1"/>
    <dgm:cxn modelId="{0EE1EDA8-4685-4EC8-948A-81CEEEACC9D7}" srcId="{254AABBA-8DB0-4FD1-98FF-F20600227CB7}" destId="{DA4B5C0C-5A27-4DB0-B66D-0803484C5978}" srcOrd="2" destOrd="0" parTransId="{14D43873-AC41-483D-A0FE-7E0E898D8946}" sibTransId="{495D2199-3BAA-4759-B185-BF72667F1044}"/>
    <dgm:cxn modelId="{FD4DFF16-FB1E-47C2-A3FA-B2140F498607}" srcId="{A800FE52-D85A-49E7-9666-757FAF7D30F1}" destId="{432CF216-3C78-4CE9-9D93-D3C22D981F62}" srcOrd="0" destOrd="0" parTransId="{75E61422-1B54-47BF-B40F-75DB1B94CC43}" sibTransId="{FF377932-D883-43FD-B0FA-41BA4B823580}"/>
    <dgm:cxn modelId="{780968EF-1449-405F-B810-12C5E6E8E9BF}" type="presOf" srcId="{64D6BE55-2E2C-415B-BC88-679001A68822}" destId="{2F40D1FE-7923-417B-9414-7BB088F47FB1}" srcOrd="0" destOrd="0" presId="urn:microsoft.com/office/officeart/2005/8/layout/hierarchy1"/>
    <dgm:cxn modelId="{CD4DBE37-81D2-400C-AD1A-52725C2C05BF}" type="presOf" srcId="{923E667F-C34F-4327-A08A-28BAD99CA82F}" destId="{B4148DA7-BB2D-42B3-ADAC-617A3BD4EB43}" srcOrd="0" destOrd="0" presId="urn:microsoft.com/office/officeart/2005/8/layout/hierarchy1"/>
    <dgm:cxn modelId="{EF82CC21-4591-4DC3-9408-78788F6576D8}" type="presOf" srcId="{9FC0D318-9D6C-4542-AFFF-46D95661C0C3}" destId="{8BA56166-2BD7-4480-BCA2-8832A8B09DDC}" srcOrd="0" destOrd="0" presId="urn:microsoft.com/office/officeart/2005/8/layout/hierarchy1"/>
    <dgm:cxn modelId="{4DDD36AE-6443-4C73-8DA5-9583B6D0F0B5}" type="presOf" srcId="{361EE714-A809-410D-B6F5-F6AA02780FFF}" destId="{8334E3C3-36A5-470D-845E-BB7ACBCF16E9}" srcOrd="0" destOrd="0" presId="urn:microsoft.com/office/officeart/2005/8/layout/hierarchy1"/>
    <dgm:cxn modelId="{255B9BAE-A1B0-4E9D-BED8-80E129560382}" type="presOf" srcId="{75E61422-1B54-47BF-B40F-75DB1B94CC43}" destId="{B4EE438A-4097-4A4E-B274-8BA510400D05}" srcOrd="0" destOrd="0" presId="urn:microsoft.com/office/officeart/2005/8/layout/hierarchy1"/>
    <dgm:cxn modelId="{AD88BC64-8133-4650-B657-C52E559B538A}" srcId="{DA4B5C0C-5A27-4DB0-B66D-0803484C5978}" destId="{DAA771CF-0929-4E3A-9179-7472F3677541}" srcOrd="0" destOrd="0" parTransId="{9FE18019-2F6B-4162-B3C3-C2F672E72196}" sibTransId="{D579E678-75BB-444B-8090-E2E55256C908}"/>
    <dgm:cxn modelId="{CBBBCEBC-F336-4AFF-8E5D-9C1E8088F5AB}" type="presOf" srcId="{DAA771CF-0929-4E3A-9179-7472F3677541}" destId="{738BB6E8-4ABD-4999-99EF-E95D9686FE6A}" srcOrd="0" destOrd="0" presId="urn:microsoft.com/office/officeart/2005/8/layout/hierarchy1"/>
    <dgm:cxn modelId="{BA6F5C87-19DA-4B5F-B20B-D7CAAF379373}" type="presParOf" srcId="{4C4300A6-6084-4CD0-85C7-AB92CD6CFA23}" destId="{76B2061D-86C8-4750-8E26-0BA44DBD9384}" srcOrd="0" destOrd="0" presId="urn:microsoft.com/office/officeart/2005/8/layout/hierarchy1"/>
    <dgm:cxn modelId="{9BA0602D-D165-45B7-8A1A-54ED651089C8}" type="presParOf" srcId="{76B2061D-86C8-4750-8E26-0BA44DBD9384}" destId="{0E0E9123-156E-4FBE-84DB-A107FDBA2BCB}" srcOrd="0" destOrd="0" presId="urn:microsoft.com/office/officeart/2005/8/layout/hierarchy1"/>
    <dgm:cxn modelId="{63B22F36-6B80-4608-B92D-136E279A44F3}" type="presParOf" srcId="{0E0E9123-156E-4FBE-84DB-A107FDBA2BCB}" destId="{E85D7EF2-4672-400E-9598-A4C06641226B}" srcOrd="0" destOrd="0" presId="urn:microsoft.com/office/officeart/2005/8/layout/hierarchy1"/>
    <dgm:cxn modelId="{5DF92E3E-4C1A-4062-B7E0-C97B7A21F962}" type="presParOf" srcId="{0E0E9123-156E-4FBE-84DB-A107FDBA2BCB}" destId="{9B621431-31A1-4BE3-898C-A0EBCF81D8B5}" srcOrd="1" destOrd="0" presId="urn:microsoft.com/office/officeart/2005/8/layout/hierarchy1"/>
    <dgm:cxn modelId="{E7AAC681-AA02-4B13-98CF-9BDE7EACA795}" type="presParOf" srcId="{76B2061D-86C8-4750-8E26-0BA44DBD9384}" destId="{00BA469E-7529-40D2-BF12-B89B79FBE6E4}" srcOrd="1" destOrd="0" presId="urn:microsoft.com/office/officeart/2005/8/layout/hierarchy1"/>
    <dgm:cxn modelId="{14A27787-54BE-4A5F-9248-EA2D81A51478}" type="presParOf" srcId="{00BA469E-7529-40D2-BF12-B89B79FBE6E4}" destId="{B303CEBE-D2AF-4FEE-992F-1E4E931F03F0}" srcOrd="0" destOrd="0" presId="urn:microsoft.com/office/officeart/2005/8/layout/hierarchy1"/>
    <dgm:cxn modelId="{FF93F38C-C44D-42D8-95B4-E33037D15AC7}" type="presParOf" srcId="{00BA469E-7529-40D2-BF12-B89B79FBE6E4}" destId="{9176C823-6C33-427F-A37C-87D3538BBFD7}" srcOrd="1" destOrd="0" presId="urn:microsoft.com/office/officeart/2005/8/layout/hierarchy1"/>
    <dgm:cxn modelId="{8609422E-C364-480A-ACE5-1E96CED56B22}" type="presParOf" srcId="{9176C823-6C33-427F-A37C-87D3538BBFD7}" destId="{5DC7FA93-B48F-44D6-876C-557EEACFB3AC}" srcOrd="0" destOrd="0" presId="urn:microsoft.com/office/officeart/2005/8/layout/hierarchy1"/>
    <dgm:cxn modelId="{C580E15A-5CC7-4EF6-A278-671DC224A857}" type="presParOf" srcId="{5DC7FA93-B48F-44D6-876C-557EEACFB3AC}" destId="{0B7FF3E2-EAEE-45E0-82AA-D4E1F3773CE6}" srcOrd="0" destOrd="0" presId="urn:microsoft.com/office/officeart/2005/8/layout/hierarchy1"/>
    <dgm:cxn modelId="{FC505C82-6C41-464C-89EF-3EC7B8152103}" type="presParOf" srcId="{5DC7FA93-B48F-44D6-876C-557EEACFB3AC}" destId="{F66A7CAC-417E-4FA2-ADB9-F26B32508CF4}" srcOrd="1" destOrd="0" presId="urn:microsoft.com/office/officeart/2005/8/layout/hierarchy1"/>
    <dgm:cxn modelId="{55F49220-3204-47E0-86BA-AA30A8C273E7}" type="presParOf" srcId="{9176C823-6C33-427F-A37C-87D3538BBFD7}" destId="{7AFAA30B-4F0D-44B3-906F-0430AC066AB5}" srcOrd="1" destOrd="0" presId="urn:microsoft.com/office/officeart/2005/8/layout/hierarchy1"/>
    <dgm:cxn modelId="{175A6DC3-644F-47AF-867C-23EEDE4A293B}" type="presParOf" srcId="{7AFAA30B-4F0D-44B3-906F-0430AC066AB5}" destId="{B4EE438A-4097-4A4E-B274-8BA510400D05}" srcOrd="0" destOrd="0" presId="urn:microsoft.com/office/officeart/2005/8/layout/hierarchy1"/>
    <dgm:cxn modelId="{6BF96C2B-DB8E-4041-B11F-32E5722BE78E}" type="presParOf" srcId="{7AFAA30B-4F0D-44B3-906F-0430AC066AB5}" destId="{3EEFD25E-02E1-419C-B072-3F7D382A41D7}" srcOrd="1" destOrd="0" presId="urn:microsoft.com/office/officeart/2005/8/layout/hierarchy1"/>
    <dgm:cxn modelId="{F87CA5FC-98D9-4B3B-BA2D-68CB51C20824}" type="presParOf" srcId="{3EEFD25E-02E1-419C-B072-3F7D382A41D7}" destId="{99DAA7F5-21BE-4AAB-B665-DD790F729039}" srcOrd="0" destOrd="0" presId="urn:microsoft.com/office/officeart/2005/8/layout/hierarchy1"/>
    <dgm:cxn modelId="{E45835ED-A2CF-408C-A44A-00D258F16464}" type="presParOf" srcId="{99DAA7F5-21BE-4AAB-B665-DD790F729039}" destId="{4A522C5E-D159-4F1F-993F-6DDF45575C69}" srcOrd="0" destOrd="0" presId="urn:microsoft.com/office/officeart/2005/8/layout/hierarchy1"/>
    <dgm:cxn modelId="{43A46228-FA5A-436F-B52F-1D2D696254CA}" type="presParOf" srcId="{99DAA7F5-21BE-4AAB-B665-DD790F729039}" destId="{A378AE28-BD3A-494E-B600-A210F5F8CF78}" srcOrd="1" destOrd="0" presId="urn:microsoft.com/office/officeart/2005/8/layout/hierarchy1"/>
    <dgm:cxn modelId="{C1B1FA2C-8932-4D8F-A550-E0A9DD657C8D}" type="presParOf" srcId="{3EEFD25E-02E1-419C-B072-3F7D382A41D7}" destId="{77161D18-9AFB-476F-9BA4-42FCDCDDB010}" srcOrd="1" destOrd="0" presId="urn:microsoft.com/office/officeart/2005/8/layout/hierarchy1"/>
    <dgm:cxn modelId="{0E8547A9-AD3B-40D4-9B6C-7BA702B14528}" type="presParOf" srcId="{00BA469E-7529-40D2-BF12-B89B79FBE6E4}" destId="{8BA56166-2BD7-4480-BCA2-8832A8B09DDC}" srcOrd="2" destOrd="0" presId="urn:microsoft.com/office/officeart/2005/8/layout/hierarchy1"/>
    <dgm:cxn modelId="{F7E09D53-12C2-4654-9562-D47CF11FBAE1}" type="presParOf" srcId="{00BA469E-7529-40D2-BF12-B89B79FBE6E4}" destId="{0CB1774B-27BC-43FA-9387-8AAFB61B5A41}" srcOrd="3" destOrd="0" presId="urn:microsoft.com/office/officeart/2005/8/layout/hierarchy1"/>
    <dgm:cxn modelId="{45A0EDFC-7D65-4EC4-A032-6EC4F241955D}" type="presParOf" srcId="{0CB1774B-27BC-43FA-9387-8AAFB61B5A41}" destId="{F167E676-DAA1-4BE1-AB67-2CA0BB0E6699}" srcOrd="0" destOrd="0" presId="urn:microsoft.com/office/officeart/2005/8/layout/hierarchy1"/>
    <dgm:cxn modelId="{AECBFC4D-6CA9-4616-8B00-3D5AC1C593D7}" type="presParOf" srcId="{F167E676-DAA1-4BE1-AB67-2CA0BB0E6699}" destId="{87CC88B7-4E68-4714-8072-1D092E2558EB}" srcOrd="0" destOrd="0" presId="urn:microsoft.com/office/officeart/2005/8/layout/hierarchy1"/>
    <dgm:cxn modelId="{C685B1F5-89B8-42D6-8755-58B7781FF631}" type="presParOf" srcId="{F167E676-DAA1-4BE1-AB67-2CA0BB0E6699}" destId="{8334E3C3-36A5-470D-845E-BB7ACBCF16E9}" srcOrd="1" destOrd="0" presId="urn:microsoft.com/office/officeart/2005/8/layout/hierarchy1"/>
    <dgm:cxn modelId="{E0D5A40A-C898-4598-A532-2C0CE2950E1E}" type="presParOf" srcId="{0CB1774B-27BC-43FA-9387-8AAFB61B5A41}" destId="{F0CC46E8-CA7E-4293-80FF-AE48AD54E7E8}" srcOrd="1" destOrd="0" presId="urn:microsoft.com/office/officeart/2005/8/layout/hierarchy1"/>
    <dgm:cxn modelId="{B0B491B5-26C8-4D56-8E4B-2EBAB2D97CFB}" type="presParOf" srcId="{F0CC46E8-CA7E-4293-80FF-AE48AD54E7E8}" destId="{D695F4DC-CEBB-4E62-B310-12985A1C75BF}" srcOrd="0" destOrd="0" presId="urn:microsoft.com/office/officeart/2005/8/layout/hierarchy1"/>
    <dgm:cxn modelId="{0F7897C9-28F2-4B1A-B717-5F900B50A4EE}" type="presParOf" srcId="{F0CC46E8-CA7E-4293-80FF-AE48AD54E7E8}" destId="{B2DC76CE-71D9-405B-B517-FCA97819FDAE}" srcOrd="1" destOrd="0" presId="urn:microsoft.com/office/officeart/2005/8/layout/hierarchy1"/>
    <dgm:cxn modelId="{3F5C020F-AD4B-448D-B0D3-5C6878E8E5B2}" type="presParOf" srcId="{B2DC76CE-71D9-405B-B517-FCA97819FDAE}" destId="{F3FDC3D2-D14A-46D4-BE04-231D5CE2AAF6}" srcOrd="0" destOrd="0" presId="urn:microsoft.com/office/officeart/2005/8/layout/hierarchy1"/>
    <dgm:cxn modelId="{8701E48C-33AB-4406-80D6-06969BD2B1D3}" type="presParOf" srcId="{F3FDC3D2-D14A-46D4-BE04-231D5CE2AAF6}" destId="{A33B01E2-DEDF-4262-A3D0-8CAA7DC12909}" srcOrd="0" destOrd="0" presId="urn:microsoft.com/office/officeart/2005/8/layout/hierarchy1"/>
    <dgm:cxn modelId="{A7F4A792-A6EC-44F5-A087-A135FE071F9A}" type="presParOf" srcId="{F3FDC3D2-D14A-46D4-BE04-231D5CE2AAF6}" destId="{DB81FE10-59FF-49BB-A5F5-93A1B5EE48A5}" srcOrd="1" destOrd="0" presId="urn:microsoft.com/office/officeart/2005/8/layout/hierarchy1"/>
    <dgm:cxn modelId="{CE6971E5-0696-497B-9BAA-CED7121ABAB9}" type="presParOf" srcId="{B2DC76CE-71D9-405B-B517-FCA97819FDAE}" destId="{3E00D220-575C-4239-AD70-2D7D73C51844}" srcOrd="1" destOrd="0" presId="urn:microsoft.com/office/officeart/2005/8/layout/hierarchy1"/>
    <dgm:cxn modelId="{EEC1B81C-E6E8-491A-9425-BC1EB45DBEDA}" type="presParOf" srcId="{00BA469E-7529-40D2-BF12-B89B79FBE6E4}" destId="{DCD9929B-3E3E-4C6F-A897-F0837CAFAAEC}" srcOrd="4" destOrd="0" presId="urn:microsoft.com/office/officeart/2005/8/layout/hierarchy1"/>
    <dgm:cxn modelId="{D6A3B5AB-4D18-4C70-8A9B-1AC35A6E5FDD}" type="presParOf" srcId="{00BA469E-7529-40D2-BF12-B89B79FBE6E4}" destId="{971E6B84-9C7E-4852-A08F-5BF2E7EE73ED}" srcOrd="5" destOrd="0" presId="urn:microsoft.com/office/officeart/2005/8/layout/hierarchy1"/>
    <dgm:cxn modelId="{9F9DD7FB-9EA4-4BD1-BD85-DE9B961FEAE4}" type="presParOf" srcId="{971E6B84-9C7E-4852-A08F-5BF2E7EE73ED}" destId="{DBF4D177-CA9A-4309-94BA-2B07AE52B6B2}" srcOrd="0" destOrd="0" presId="urn:microsoft.com/office/officeart/2005/8/layout/hierarchy1"/>
    <dgm:cxn modelId="{FAB929C1-C99F-44D5-B76E-9E11D857B819}" type="presParOf" srcId="{DBF4D177-CA9A-4309-94BA-2B07AE52B6B2}" destId="{A2E2DE2E-DD32-4780-993F-72A5D92268BC}" srcOrd="0" destOrd="0" presId="urn:microsoft.com/office/officeart/2005/8/layout/hierarchy1"/>
    <dgm:cxn modelId="{54E4FD4D-075A-40B7-A90C-1A04BD4A088F}" type="presParOf" srcId="{DBF4D177-CA9A-4309-94BA-2B07AE52B6B2}" destId="{BAC43F22-9DCB-4F7A-ADCA-C472BC18C4AC}" srcOrd="1" destOrd="0" presId="urn:microsoft.com/office/officeart/2005/8/layout/hierarchy1"/>
    <dgm:cxn modelId="{EE2F23D8-1BF6-498B-A5A8-A97A976D449A}" type="presParOf" srcId="{971E6B84-9C7E-4852-A08F-5BF2E7EE73ED}" destId="{D4B5E8C0-5D22-4848-91E6-01BDF7BA4771}" srcOrd="1" destOrd="0" presId="urn:microsoft.com/office/officeart/2005/8/layout/hierarchy1"/>
    <dgm:cxn modelId="{6262E079-15FB-4223-8371-85C0FDEBB575}" type="presParOf" srcId="{D4B5E8C0-5D22-4848-91E6-01BDF7BA4771}" destId="{33C8C550-4617-4366-9811-EE25F6051D73}" srcOrd="0" destOrd="0" presId="urn:microsoft.com/office/officeart/2005/8/layout/hierarchy1"/>
    <dgm:cxn modelId="{21C3029A-69A7-463D-B78B-5690AD33C565}" type="presParOf" srcId="{D4B5E8C0-5D22-4848-91E6-01BDF7BA4771}" destId="{660F0452-AC2B-43E3-B485-426B37729810}" srcOrd="1" destOrd="0" presId="urn:microsoft.com/office/officeart/2005/8/layout/hierarchy1"/>
    <dgm:cxn modelId="{C724092D-8BBB-4BFD-810E-AEACC874A29F}" type="presParOf" srcId="{660F0452-AC2B-43E3-B485-426B37729810}" destId="{EDE2ADDC-5A43-4FB1-90D9-13D1DABD0304}" srcOrd="0" destOrd="0" presId="urn:microsoft.com/office/officeart/2005/8/layout/hierarchy1"/>
    <dgm:cxn modelId="{A0D0D6B7-47DC-4AB9-AF1B-E00EFA9BF12A}" type="presParOf" srcId="{EDE2ADDC-5A43-4FB1-90D9-13D1DABD0304}" destId="{BA4E87D2-052C-451D-9FF9-444B6631353A}" srcOrd="0" destOrd="0" presId="urn:microsoft.com/office/officeart/2005/8/layout/hierarchy1"/>
    <dgm:cxn modelId="{EF935F1D-638B-4D58-BEDF-4D376788C8AF}" type="presParOf" srcId="{EDE2ADDC-5A43-4FB1-90D9-13D1DABD0304}" destId="{738BB6E8-4ABD-4999-99EF-E95D9686FE6A}" srcOrd="1" destOrd="0" presId="urn:microsoft.com/office/officeart/2005/8/layout/hierarchy1"/>
    <dgm:cxn modelId="{D6DAD960-1B20-4C26-9FF1-2EE14BBA878D}" type="presParOf" srcId="{660F0452-AC2B-43E3-B485-426B37729810}" destId="{985E02E8-6678-4BBE-A279-179602A282AC}" srcOrd="1" destOrd="0" presId="urn:microsoft.com/office/officeart/2005/8/layout/hierarchy1"/>
    <dgm:cxn modelId="{9B0B076A-9DC8-4961-8700-8FA9707445D2}" type="presParOf" srcId="{00BA469E-7529-40D2-BF12-B89B79FBE6E4}" destId="{2F40D1FE-7923-417B-9414-7BB088F47FB1}" srcOrd="6" destOrd="0" presId="urn:microsoft.com/office/officeart/2005/8/layout/hierarchy1"/>
    <dgm:cxn modelId="{017D6B73-2976-4080-847B-2BCB55E11E3B}" type="presParOf" srcId="{00BA469E-7529-40D2-BF12-B89B79FBE6E4}" destId="{EA01655B-ABDC-4F0E-9FCF-DAB410C3C52E}" srcOrd="7" destOrd="0" presId="urn:microsoft.com/office/officeart/2005/8/layout/hierarchy1"/>
    <dgm:cxn modelId="{C2486690-B9EF-4742-8EB1-01AC38BD7855}" type="presParOf" srcId="{EA01655B-ABDC-4F0E-9FCF-DAB410C3C52E}" destId="{F30FD47A-EE28-4151-9637-7CFE72AC18E0}" srcOrd="0" destOrd="0" presId="urn:microsoft.com/office/officeart/2005/8/layout/hierarchy1"/>
    <dgm:cxn modelId="{AF368133-7F80-4A1B-8D54-011A9C104E32}" type="presParOf" srcId="{F30FD47A-EE28-4151-9637-7CFE72AC18E0}" destId="{DA577F43-2D52-4BB6-A919-117C4A940255}" srcOrd="0" destOrd="0" presId="urn:microsoft.com/office/officeart/2005/8/layout/hierarchy1"/>
    <dgm:cxn modelId="{8C1C64EC-979F-4516-B438-400C5E2EC587}" type="presParOf" srcId="{F30FD47A-EE28-4151-9637-7CFE72AC18E0}" destId="{360F9A06-01BC-474D-B8E8-9B85BCB353AE}" srcOrd="1" destOrd="0" presId="urn:microsoft.com/office/officeart/2005/8/layout/hierarchy1"/>
    <dgm:cxn modelId="{C0B0AA47-08FA-4F15-9475-7A0452170EED}" type="presParOf" srcId="{EA01655B-ABDC-4F0E-9FCF-DAB410C3C52E}" destId="{04578F12-F021-40FD-8B9C-0FD118B8B212}" srcOrd="1" destOrd="0" presId="urn:microsoft.com/office/officeart/2005/8/layout/hierarchy1"/>
    <dgm:cxn modelId="{E3B62783-D59D-489C-9467-AEFC102BEFBD}" type="presParOf" srcId="{04578F12-F021-40FD-8B9C-0FD118B8B212}" destId="{B4148DA7-BB2D-42B3-ADAC-617A3BD4EB43}" srcOrd="0" destOrd="0" presId="urn:microsoft.com/office/officeart/2005/8/layout/hierarchy1"/>
    <dgm:cxn modelId="{4D056D82-6D2E-4999-AA09-0D0E66935D33}" type="presParOf" srcId="{04578F12-F021-40FD-8B9C-0FD118B8B212}" destId="{8A26CF38-9047-40CD-8C3C-7C4CD106311E}" srcOrd="1" destOrd="0" presId="urn:microsoft.com/office/officeart/2005/8/layout/hierarchy1"/>
    <dgm:cxn modelId="{07B9B192-5774-4B77-A4D3-00C7E1D8576C}" type="presParOf" srcId="{8A26CF38-9047-40CD-8C3C-7C4CD106311E}" destId="{EC2A7CA0-A67A-4E4D-BF75-92CB78A6083A}" srcOrd="0" destOrd="0" presId="urn:microsoft.com/office/officeart/2005/8/layout/hierarchy1"/>
    <dgm:cxn modelId="{4643D955-3005-4FAE-B6EA-6378A7D08FF1}" type="presParOf" srcId="{EC2A7CA0-A67A-4E4D-BF75-92CB78A6083A}" destId="{EE8784FE-5531-49D5-BFFE-83DA079A1905}" srcOrd="0" destOrd="0" presId="urn:microsoft.com/office/officeart/2005/8/layout/hierarchy1"/>
    <dgm:cxn modelId="{C9AC8258-B4DF-4ADE-BCA5-B78F14F1B149}" type="presParOf" srcId="{EC2A7CA0-A67A-4E4D-BF75-92CB78A6083A}" destId="{73CD2592-E6AD-44FD-AEE3-1A914BA67A61}" srcOrd="1" destOrd="0" presId="urn:microsoft.com/office/officeart/2005/8/layout/hierarchy1"/>
    <dgm:cxn modelId="{785F0077-22B4-4CBB-95A2-BDA65B831090}" type="presParOf" srcId="{8A26CF38-9047-40CD-8C3C-7C4CD106311E}" destId="{E09855C5-8CBD-457C-9718-D7D0224AB32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Болен гепатитом</a:t>
          </a:r>
        </a:p>
        <a:p>
          <a:r>
            <a:rPr lang="ru-RU" b="1" dirty="0" smtClean="0"/>
            <a:t>Р</a:t>
          </a:r>
          <a:r>
            <a:rPr lang="ru-RU" b="1" baseline="-25000" dirty="0" smtClean="0"/>
            <a:t>1</a:t>
          </a:r>
          <a:r>
            <a:rPr lang="ru-RU" b="1" baseline="0" dirty="0" smtClean="0"/>
            <a:t>= 0,05</a:t>
          </a:r>
          <a:endParaRPr lang="ru-RU" b="1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Положительный</a:t>
          </a:r>
        </a:p>
        <a:p>
          <a:r>
            <a:rPr lang="ru-RU" b="1" dirty="0" smtClean="0"/>
            <a:t>0,9</a:t>
          </a:r>
          <a:endParaRPr lang="ru-RU" b="1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b="1" dirty="0" smtClean="0"/>
            <a:t>Отрицательный</a:t>
          </a:r>
        </a:p>
        <a:p>
          <a:r>
            <a:rPr lang="ru-RU" b="1" dirty="0" smtClean="0"/>
            <a:t>0,1</a:t>
          </a:r>
          <a:endParaRPr lang="ru-RU" b="1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2870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 custScaleX="1298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 custScaleX="1371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D98413DF-D816-4620-884C-0CF1A03CCDE8}" type="presOf" srcId="{AF7856DF-8A8D-4DB5-9C24-61EB291CEA24}" destId="{2CFF0E72-D08F-48D4-B9E6-0F9244DE9F6E}" srcOrd="0" destOrd="0" presId="urn:microsoft.com/office/officeart/2005/8/layout/hierarchy1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141DEC14-8835-4B1A-8B0D-06780E7F0EBC}" type="presOf" srcId="{2405D992-0DF5-4198-A493-19F0645338F2}" destId="{B262D55E-FE0B-4021-A9A8-1DBD7592D5AA}" srcOrd="0" destOrd="0" presId="urn:microsoft.com/office/officeart/2005/8/layout/hierarchy1"/>
    <dgm:cxn modelId="{BE8D79EA-B2A1-478B-B29E-FE5DAEC2A82C}" type="presOf" srcId="{B83F792B-2857-4EBD-BBEA-C44B5AFF016B}" destId="{E4C28FBA-2ADB-437A-A531-267EB50F559B}" srcOrd="0" destOrd="0" presId="urn:microsoft.com/office/officeart/2005/8/layout/hierarchy1"/>
    <dgm:cxn modelId="{A5B6C672-4563-4795-A0E1-003EB199FDB4}" type="presOf" srcId="{D9AF0268-F54C-4C5B-BCC4-2E4F3AA67A5A}" destId="{3C2F801A-4828-4075-9E9D-E9BC08568BAE}" srcOrd="0" destOrd="0" presId="urn:microsoft.com/office/officeart/2005/8/layout/hierarchy1"/>
    <dgm:cxn modelId="{52ED7840-97B1-4BD0-B0D4-42230273187C}" type="presOf" srcId="{9F3AC3A0-6421-4329-9C00-EB6CDD19272C}" destId="{B354B269-C5B2-46C9-B53E-03A1DF551C88}" srcOrd="0" destOrd="0" presId="urn:microsoft.com/office/officeart/2005/8/layout/hierarchy1"/>
    <dgm:cxn modelId="{D5A85195-20CF-4163-9494-2469D1C0F43E}" type="presOf" srcId="{B1B9CDA4-DDC0-44F8-B6FA-DF3F6CF05E5F}" destId="{E216CD65-D66F-4E33-BEAD-C2579EAB83CC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B33C7D4F-CAB8-4895-A54E-B5C550E49373}" type="presParOf" srcId="{B354B269-C5B2-46C9-B53E-03A1DF551C88}" destId="{BD570C4F-D918-41ED-A453-A1BF77A0289D}" srcOrd="0" destOrd="0" presId="urn:microsoft.com/office/officeart/2005/8/layout/hierarchy1"/>
    <dgm:cxn modelId="{8D7125F1-07FA-4C42-A5E8-70C06FB60598}" type="presParOf" srcId="{BD570C4F-D918-41ED-A453-A1BF77A0289D}" destId="{CB014B15-A7E3-4310-BCFD-B5C6F9CC1B6A}" srcOrd="0" destOrd="0" presId="urn:microsoft.com/office/officeart/2005/8/layout/hierarchy1"/>
    <dgm:cxn modelId="{F4AC72E8-555D-447C-A288-1EABA43EEB7B}" type="presParOf" srcId="{CB014B15-A7E3-4310-BCFD-B5C6F9CC1B6A}" destId="{67ACEE6F-B04D-42B1-8843-D6F65DB23979}" srcOrd="0" destOrd="0" presId="urn:microsoft.com/office/officeart/2005/8/layout/hierarchy1"/>
    <dgm:cxn modelId="{0CC70194-09A0-4B24-9DB9-82295B20BC16}" type="presParOf" srcId="{CB014B15-A7E3-4310-BCFD-B5C6F9CC1B6A}" destId="{E4C28FBA-2ADB-437A-A531-267EB50F559B}" srcOrd="1" destOrd="0" presId="urn:microsoft.com/office/officeart/2005/8/layout/hierarchy1"/>
    <dgm:cxn modelId="{A8F88AE6-E698-49E7-91C9-71B725C1A98C}" type="presParOf" srcId="{BD570C4F-D918-41ED-A453-A1BF77A0289D}" destId="{0846E8DB-A048-4CA7-B2B7-E3C54A24755D}" srcOrd="1" destOrd="0" presId="urn:microsoft.com/office/officeart/2005/8/layout/hierarchy1"/>
    <dgm:cxn modelId="{7E603D00-A02D-4D7F-A413-CC100F8BFE58}" type="presParOf" srcId="{0846E8DB-A048-4CA7-B2B7-E3C54A24755D}" destId="{3C2F801A-4828-4075-9E9D-E9BC08568BAE}" srcOrd="0" destOrd="0" presId="urn:microsoft.com/office/officeart/2005/8/layout/hierarchy1"/>
    <dgm:cxn modelId="{F0A97A9B-C153-4668-B0B7-2A292258FFC6}" type="presParOf" srcId="{0846E8DB-A048-4CA7-B2B7-E3C54A24755D}" destId="{3D407938-BC89-4CF2-8A46-2E57F431B7F9}" srcOrd="1" destOrd="0" presId="urn:microsoft.com/office/officeart/2005/8/layout/hierarchy1"/>
    <dgm:cxn modelId="{34CBF03E-D836-4C44-BE5E-3837DC5FE096}" type="presParOf" srcId="{3D407938-BC89-4CF2-8A46-2E57F431B7F9}" destId="{F93EE6B6-2651-4EF6-A04F-3A9040F80E90}" srcOrd="0" destOrd="0" presId="urn:microsoft.com/office/officeart/2005/8/layout/hierarchy1"/>
    <dgm:cxn modelId="{6E722A93-8497-49E3-B09E-E1002BD96737}" type="presParOf" srcId="{F93EE6B6-2651-4EF6-A04F-3A9040F80E90}" destId="{0628F183-71B6-48CF-AD9A-7E9869247DE6}" srcOrd="0" destOrd="0" presId="urn:microsoft.com/office/officeart/2005/8/layout/hierarchy1"/>
    <dgm:cxn modelId="{9ED9169B-3041-433C-BCAC-22DA09EDAA78}" type="presParOf" srcId="{F93EE6B6-2651-4EF6-A04F-3A9040F80E90}" destId="{B262D55E-FE0B-4021-A9A8-1DBD7592D5AA}" srcOrd="1" destOrd="0" presId="urn:microsoft.com/office/officeart/2005/8/layout/hierarchy1"/>
    <dgm:cxn modelId="{F418BF0A-89CD-4E2E-BABA-A91247102A0C}" type="presParOf" srcId="{3D407938-BC89-4CF2-8A46-2E57F431B7F9}" destId="{45AA72E5-E391-4C70-9C36-A5E5CCBE4622}" srcOrd="1" destOrd="0" presId="urn:microsoft.com/office/officeart/2005/8/layout/hierarchy1"/>
    <dgm:cxn modelId="{749D8FDD-1C9B-4A88-A100-9E77575AB117}" type="presParOf" srcId="{0846E8DB-A048-4CA7-B2B7-E3C54A24755D}" destId="{E216CD65-D66F-4E33-BEAD-C2579EAB83CC}" srcOrd="2" destOrd="0" presId="urn:microsoft.com/office/officeart/2005/8/layout/hierarchy1"/>
    <dgm:cxn modelId="{578D9486-B418-42D3-AACF-9C23A6E45605}" type="presParOf" srcId="{0846E8DB-A048-4CA7-B2B7-E3C54A24755D}" destId="{33D47AA3-3C7E-4EC1-8EA5-0435F32CBA3F}" srcOrd="3" destOrd="0" presId="urn:microsoft.com/office/officeart/2005/8/layout/hierarchy1"/>
    <dgm:cxn modelId="{8B05EE9A-F469-44D3-B17A-7A65BDCAA7FD}" type="presParOf" srcId="{33D47AA3-3C7E-4EC1-8EA5-0435F32CBA3F}" destId="{660A9C20-BC9D-4538-9683-AE30B49E1DFD}" srcOrd="0" destOrd="0" presId="urn:microsoft.com/office/officeart/2005/8/layout/hierarchy1"/>
    <dgm:cxn modelId="{924EE0D6-247C-44C0-9DA5-A3115E97A079}" type="presParOf" srcId="{660A9C20-BC9D-4538-9683-AE30B49E1DFD}" destId="{C5F02406-CE24-4DDD-8FD7-5D4F43887727}" srcOrd="0" destOrd="0" presId="urn:microsoft.com/office/officeart/2005/8/layout/hierarchy1"/>
    <dgm:cxn modelId="{55CBC7AB-81DF-4103-946F-1921C740049B}" type="presParOf" srcId="{660A9C20-BC9D-4538-9683-AE30B49E1DFD}" destId="{2CFF0E72-D08F-48D4-B9E6-0F9244DE9F6E}" srcOrd="1" destOrd="0" presId="urn:microsoft.com/office/officeart/2005/8/layout/hierarchy1"/>
    <dgm:cxn modelId="{C478D6EA-6E0D-424E-8522-847C47306853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F3AC3A0-6421-4329-9C00-EB6CDD1927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3F792B-2857-4EBD-BBEA-C44B5AFF016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Не болен гепатитом</a:t>
          </a:r>
        </a:p>
        <a:p>
          <a:r>
            <a:rPr lang="ru-RU" b="1" dirty="0" smtClean="0"/>
            <a:t>Р</a:t>
          </a:r>
          <a:r>
            <a:rPr lang="ru-RU" b="1" baseline="-25000" dirty="0" smtClean="0"/>
            <a:t>2</a:t>
          </a:r>
          <a:r>
            <a:rPr lang="ru-RU" b="1" dirty="0" smtClean="0"/>
            <a:t> </a:t>
          </a:r>
          <a:r>
            <a:rPr lang="ru-RU" b="1" baseline="0" dirty="0" smtClean="0"/>
            <a:t>= 0,95</a:t>
          </a:r>
          <a:endParaRPr lang="ru-RU" b="1" dirty="0"/>
        </a:p>
      </dgm:t>
    </dgm:pt>
    <dgm:pt modelId="{5D23DA4F-CAF5-4E58-960C-5D3AA9E4BB8A}" type="parTrans" cxnId="{0F137B78-6ABB-4C3B-BF35-72F118099621}">
      <dgm:prSet/>
      <dgm:spPr/>
      <dgm:t>
        <a:bodyPr/>
        <a:lstStyle/>
        <a:p>
          <a:endParaRPr lang="ru-RU"/>
        </a:p>
      </dgm:t>
    </dgm:pt>
    <dgm:pt modelId="{3AE5549F-7ADB-49B5-BEA1-515E225E21E9}" type="sibTrans" cxnId="{0F137B78-6ABB-4C3B-BF35-72F118099621}">
      <dgm:prSet/>
      <dgm:spPr/>
      <dgm:t>
        <a:bodyPr/>
        <a:lstStyle/>
        <a:p>
          <a:endParaRPr lang="ru-RU"/>
        </a:p>
      </dgm:t>
    </dgm:pt>
    <dgm:pt modelId="{2405D992-0DF5-4198-A493-19F0645338F2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/>
            <a:t>Положительный</a:t>
          </a:r>
        </a:p>
        <a:p>
          <a:r>
            <a:rPr lang="ru-RU" b="1" dirty="0" smtClean="0"/>
            <a:t>0,01</a:t>
          </a:r>
          <a:endParaRPr lang="ru-RU" b="1" dirty="0"/>
        </a:p>
      </dgm:t>
    </dgm:pt>
    <dgm:pt modelId="{D9AF0268-F54C-4C5B-BCC4-2E4F3AA67A5A}" type="parTrans" cxnId="{F841B274-C1CF-4B70-B875-9449A575A72E}">
      <dgm:prSet/>
      <dgm:spPr/>
      <dgm:t>
        <a:bodyPr/>
        <a:lstStyle/>
        <a:p>
          <a:endParaRPr lang="ru-RU"/>
        </a:p>
      </dgm:t>
    </dgm:pt>
    <dgm:pt modelId="{37939CE5-DF29-4451-B88B-B559E857CE7E}" type="sibTrans" cxnId="{F841B274-C1CF-4B70-B875-9449A575A72E}">
      <dgm:prSet/>
      <dgm:spPr/>
      <dgm:t>
        <a:bodyPr/>
        <a:lstStyle/>
        <a:p>
          <a:endParaRPr lang="ru-RU"/>
        </a:p>
      </dgm:t>
    </dgm:pt>
    <dgm:pt modelId="{AF7856DF-8A8D-4DB5-9C24-61EB291CEA24}">
      <dgm:prSet phldrT="[Текст]"/>
      <dgm:spPr>
        <a:solidFill>
          <a:schemeClr val="accent3">
            <a:lumMod val="90000"/>
            <a:alpha val="90000"/>
          </a:schemeClr>
        </a:solidFill>
      </dgm:spPr>
      <dgm:t>
        <a:bodyPr/>
        <a:lstStyle/>
        <a:p>
          <a:r>
            <a:rPr lang="ru-RU" b="1" dirty="0" smtClean="0"/>
            <a:t>Отрицательный</a:t>
          </a:r>
        </a:p>
        <a:p>
          <a:r>
            <a:rPr lang="ru-RU" b="1" dirty="0" smtClean="0"/>
            <a:t>0,99</a:t>
          </a:r>
          <a:endParaRPr lang="ru-RU" b="1" dirty="0"/>
        </a:p>
      </dgm:t>
    </dgm:pt>
    <dgm:pt modelId="{B1B9CDA4-DDC0-44F8-B6FA-DF3F6CF05E5F}" type="parTrans" cxnId="{55DECEEC-71AA-48A1-B597-65D30AE5E86F}">
      <dgm:prSet/>
      <dgm:spPr/>
      <dgm:t>
        <a:bodyPr/>
        <a:lstStyle/>
        <a:p>
          <a:endParaRPr lang="ru-RU"/>
        </a:p>
      </dgm:t>
    </dgm:pt>
    <dgm:pt modelId="{31ACD13F-C02F-444B-A820-5C646D506C7D}" type="sibTrans" cxnId="{55DECEEC-71AA-48A1-B597-65D30AE5E86F}">
      <dgm:prSet/>
      <dgm:spPr/>
      <dgm:t>
        <a:bodyPr/>
        <a:lstStyle/>
        <a:p>
          <a:endParaRPr lang="ru-RU"/>
        </a:p>
      </dgm:t>
    </dgm:pt>
    <dgm:pt modelId="{B354B269-C5B2-46C9-B53E-03A1DF551C88}" type="pres">
      <dgm:prSet presAssocID="{9F3AC3A0-6421-4329-9C00-EB6CDD1927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570C4F-D918-41ED-A453-A1BF77A0289D}" type="pres">
      <dgm:prSet presAssocID="{B83F792B-2857-4EBD-BBEA-C44B5AFF016B}" presName="hierRoot1" presStyleCnt="0"/>
      <dgm:spPr/>
    </dgm:pt>
    <dgm:pt modelId="{CB014B15-A7E3-4310-BCFD-B5C6F9CC1B6A}" type="pres">
      <dgm:prSet presAssocID="{B83F792B-2857-4EBD-BBEA-C44B5AFF016B}" presName="composite" presStyleCnt="0"/>
      <dgm:spPr/>
    </dgm:pt>
    <dgm:pt modelId="{67ACEE6F-B04D-42B1-8843-D6F65DB23979}" type="pres">
      <dgm:prSet presAssocID="{B83F792B-2857-4EBD-BBEA-C44B5AFF016B}" presName="background" presStyleLbl="node0" presStyleIdx="0" presStyleCnt="1"/>
      <dgm:spPr/>
    </dgm:pt>
    <dgm:pt modelId="{E4C28FBA-2ADB-437A-A531-267EB50F559B}" type="pres">
      <dgm:prSet presAssocID="{B83F792B-2857-4EBD-BBEA-C44B5AFF016B}" presName="text" presStyleLbl="fgAcc0" presStyleIdx="0" presStyleCnt="1" custScaleX="2870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6E8DB-A048-4CA7-B2B7-E3C54A24755D}" type="pres">
      <dgm:prSet presAssocID="{B83F792B-2857-4EBD-BBEA-C44B5AFF016B}" presName="hierChild2" presStyleCnt="0"/>
      <dgm:spPr/>
    </dgm:pt>
    <dgm:pt modelId="{3C2F801A-4828-4075-9E9D-E9BC08568BAE}" type="pres">
      <dgm:prSet presAssocID="{D9AF0268-F54C-4C5B-BCC4-2E4F3AA67A5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D407938-BC89-4CF2-8A46-2E57F431B7F9}" type="pres">
      <dgm:prSet presAssocID="{2405D992-0DF5-4198-A493-19F0645338F2}" presName="hierRoot2" presStyleCnt="0"/>
      <dgm:spPr/>
    </dgm:pt>
    <dgm:pt modelId="{F93EE6B6-2651-4EF6-A04F-3A9040F80E90}" type="pres">
      <dgm:prSet presAssocID="{2405D992-0DF5-4198-A493-19F0645338F2}" presName="composite2" presStyleCnt="0"/>
      <dgm:spPr/>
    </dgm:pt>
    <dgm:pt modelId="{0628F183-71B6-48CF-AD9A-7E9869247DE6}" type="pres">
      <dgm:prSet presAssocID="{2405D992-0DF5-4198-A493-19F0645338F2}" presName="background2" presStyleLbl="node2" presStyleIdx="0" presStyleCnt="2"/>
      <dgm:spPr/>
    </dgm:pt>
    <dgm:pt modelId="{B262D55E-FE0B-4021-A9A8-1DBD7592D5AA}" type="pres">
      <dgm:prSet presAssocID="{2405D992-0DF5-4198-A493-19F0645338F2}" presName="text2" presStyleLbl="fgAcc2" presStyleIdx="0" presStyleCnt="2" custScaleX="1446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A72E5-E391-4C70-9C36-A5E5CCBE4622}" type="pres">
      <dgm:prSet presAssocID="{2405D992-0DF5-4198-A493-19F0645338F2}" presName="hierChild3" presStyleCnt="0"/>
      <dgm:spPr/>
    </dgm:pt>
    <dgm:pt modelId="{E216CD65-D66F-4E33-BEAD-C2579EAB83CC}" type="pres">
      <dgm:prSet presAssocID="{B1B9CDA4-DDC0-44F8-B6FA-DF3F6CF05E5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3D47AA3-3C7E-4EC1-8EA5-0435F32CBA3F}" type="pres">
      <dgm:prSet presAssocID="{AF7856DF-8A8D-4DB5-9C24-61EB291CEA24}" presName="hierRoot2" presStyleCnt="0"/>
      <dgm:spPr/>
    </dgm:pt>
    <dgm:pt modelId="{660A9C20-BC9D-4538-9683-AE30B49E1DFD}" type="pres">
      <dgm:prSet presAssocID="{AF7856DF-8A8D-4DB5-9C24-61EB291CEA24}" presName="composite2" presStyleCnt="0"/>
      <dgm:spPr/>
    </dgm:pt>
    <dgm:pt modelId="{C5F02406-CE24-4DDD-8FD7-5D4F43887727}" type="pres">
      <dgm:prSet presAssocID="{AF7856DF-8A8D-4DB5-9C24-61EB291CEA24}" presName="background2" presStyleLbl="node2" presStyleIdx="1" presStyleCnt="2"/>
      <dgm:spPr/>
    </dgm:pt>
    <dgm:pt modelId="{2CFF0E72-D08F-48D4-B9E6-0F9244DE9F6E}" type="pres">
      <dgm:prSet presAssocID="{AF7856DF-8A8D-4DB5-9C24-61EB291CEA24}" presName="text2" presStyleLbl="fgAcc2" presStyleIdx="1" presStyleCnt="2" custScaleX="147381" custLinFactNeighborX="-131" custLinFactNeighborY="-15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7D341-436A-4F2D-ADFF-75E6E21BD699}" type="pres">
      <dgm:prSet presAssocID="{AF7856DF-8A8D-4DB5-9C24-61EB291CEA24}" presName="hierChild3" presStyleCnt="0"/>
      <dgm:spPr/>
    </dgm:pt>
  </dgm:ptLst>
  <dgm:cxnLst>
    <dgm:cxn modelId="{0F137B78-6ABB-4C3B-BF35-72F118099621}" srcId="{9F3AC3A0-6421-4329-9C00-EB6CDD19272C}" destId="{B83F792B-2857-4EBD-BBEA-C44B5AFF016B}" srcOrd="0" destOrd="0" parTransId="{5D23DA4F-CAF5-4E58-960C-5D3AA9E4BB8A}" sibTransId="{3AE5549F-7ADB-49B5-BEA1-515E225E21E9}"/>
    <dgm:cxn modelId="{46A2799F-A9C9-4DBE-8FDD-7A1250DFF400}" type="presOf" srcId="{AF7856DF-8A8D-4DB5-9C24-61EB291CEA24}" destId="{2CFF0E72-D08F-48D4-B9E6-0F9244DE9F6E}" srcOrd="0" destOrd="0" presId="urn:microsoft.com/office/officeart/2005/8/layout/hierarchy1"/>
    <dgm:cxn modelId="{F841B274-C1CF-4B70-B875-9449A575A72E}" srcId="{B83F792B-2857-4EBD-BBEA-C44B5AFF016B}" destId="{2405D992-0DF5-4198-A493-19F0645338F2}" srcOrd="0" destOrd="0" parTransId="{D9AF0268-F54C-4C5B-BCC4-2E4F3AA67A5A}" sibTransId="{37939CE5-DF29-4451-B88B-B559E857CE7E}"/>
    <dgm:cxn modelId="{846B9D90-B5F9-4657-ACEE-331319877C8E}" type="presOf" srcId="{2405D992-0DF5-4198-A493-19F0645338F2}" destId="{B262D55E-FE0B-4021-A9A8-1DBD7592D5AA}" srcOrd="0" destOrd="0" presId="urn:microsoft.com/office/officeart/2005/8/layout/hierarchy1"/>
    <dgm:cxn modelId="{BB7F9D4E-5960-410E-A56D-21224C3D1530}" type="presOf" srcId="{B1B9CDA4-DDC0-44F8-B6FA-DF3F6CF05E5F}" destId="{E216CD65-D66F-4E33-BEAD-C2579EAB83CC}" srcOrd="0" destOrd="0" presId="urn:microsoft.com/office/officeart/2005/8/layout/hierarchy1"/>
    <dgm:cxn modelId="{9B8F7195-6E26-48DE-9048-9548501B771E}" type="presOf" srcId="{9F3AC3A0-6421-4329-9C00-EB6CDD19272C}" destId="{B354B269-C5B2-46C9-B53E-03A1DF551C88}" srcOrd="0" destOrd="0" presId="urn:microsoft.com/office/officeart/2005/8/layout/hierarchy1"/>
    <dgm:cxn modelId="{FC1436B7-52C2-4688-9D12-EB770A67673D}" type="presOf" srcId="{B83F792B-2857-4EBD-BBEA-C44B5AFF016B}" destId="{E4C28FBA-2ADB-437A-A531-267EB50F559B}" srcOrd="0" destOrd="0" presId="urn:microsoft.com/office/officeart/2005/8/layout/hierarchy1"/>
    <dgm:cxn modelId="{55DECEEC-71AA-48A1-B597-65D30AE5E86F}" srcId="{B83F792B-2857-4EBD-BBEA-C44B5AFF016B}" destId="{AF7856DF-8A8D-4DB5-9C24-61EB291CEA24}" srcOrd="1" destOrd="0" parTransId="{B1B9CDA4-DDC0-44F8-B6FA-DF3F6CF05E5F}" sibTransId="{31ACD13F-C02F-444B-A820-5C646D506C7D}"/>
    <dgm:cxn modelId="{3B4A6BAA-B501-4A83-B0D0-610F99258ECB}" type="presOf" srcId="{D9AF0268-F54C-4C5B-BCC4-2E4F3AA67A5A}" destId="{3C2F801A-4828-4075-9E9D-E9BC08568BAE}" srcOrd="0" destOrd="0" presId="urn:microsoft.com/office/officeart/2005/8/layout/hierarchy1"/>
    <dgm:cxn modelId="{D17DE0A5-791E-402F-8A1C-B725D1417831}" type="presParOf" srcId="{B354B269-C5B2-46C9-B53E-03A1DF551C88}" destId="{BD570C4F-D918-41ED-A453-A1BF77A0289D}" srcOrd="0" destOrd="0" presId="urn:microsoft.com/office/officeart/2005/8/layout/hierarchy1"/>
    <dgm:cxn modelId="{2C25131C-B7A8-401D-A7D4-B8D958D3580E}" type="presParOf" srcId="{BD570C4F-D918-41ED-A453-A1BF77A0289D}" destId="{CB014B15-A7E3-4310-BCFD-B5C6F9CC1B6A}" srcOrd="0" destOrd="0" presId="urn:microsoft.com/office/officeart/2005/8/layout/hierarchy1"/>
    <dgm:cxn modelId="{D35B6BEE-0E1B-4531-8420-BF3AA755A08A}" type="presParOf" srcId="{CB014B15-A7E3-4310-BCFD-B5C6F9CC1B6A}" destId="{67ACEE6F-B04D-42B1-8843-D6F65DB23979}" srcOrd="0" destOrd="0" presId="urn:microsoft.com/office/officeart/2005/8/layout/hierarchy1"/>
    <dgm:cxn modelId="{83696C72-C5CC-483E-8894-7960608A48C7}" type="presParOf" srcId="{CB014B15-A7E3-4310-BCFD-B5C6F9CC1B6A}" destId="{E4C28FBA-2ADB-437A-A531-267EB50F559B}" srcOrd="1" destOrd="0" presId="urn:microsoft.com/office/officeart/2005/8/layout/hierarchy1"/>
    <dgm:cxn modelId="{E673D871-5366-44A8-BD80-35175E41A39A}" type="presParOf" srcId="{BD570C4F-D918-41ED-A453-A1BF77A0289D}" destId="{0846E8DB-A048-4CA7-B2B7-E3C54A24755D}" srcOrd="1" destOrd="0" presId="urn:microsoft.com/office/officeart/2005/8/layout/hierarchy1"/>
    <dgm:cxn modelId="{2921F694-CBA1-423D-8862-925A49512A0D}" type="presParOf" srcId="{0846E8DB-A048-4CA7-B2B7-E3C54A24755D}" destId="{3C2F801A-4828-4075-9E9D-E9BC08568BAE}" srcOrd="0" destOrd="0" presId="urn:microsoft.com/office/officeart/2005/8/layout/hierarchy1"/>
    <dgm:cxn modelId="{D5225263-9AAA-4675-BE6C-C744D9771447}" type="presParOf" srcId="{0846E8DB-A048-4CA7-B2B7-E3C54A24755D}" destId="{3D407938-BC89-4CF2-8A46-2E57F431B7F9}" srcOrd="1" destOrd="0" presId="urn:microsoft.com/office/officeart/2005/8/layout/hierarchy1"/>
    <dgm:cxn modelId="{ECC40436-8DD7-4177-9D32-06C125F8F160}" type="presParOf" srcId="{3D407938-BC89-4CF2-8A46-2E57F431B7F9}" destId="{F93EE6B6-2651-4EF6-A04F-3A9040F80E90}" srcOrd="0" destOrd="0" presId="urn:microsoft.com/office/officeart/2005/8/layout/hierarchy1"/>
    <dgm:cxn modelId="{738F96E3-3F68-4CEC-A0C7-241DF4F6323B}" type="presParOf" srcId="{F93EE6B6-2651-4EF6-A04F-3A9040F80E90}" destId="{0628F183-71B6-48CF-AD9A-7E9869247DE6}" srcOrd="0" destOrd="0" presId="urn:microsoft.com/office/officeart/2005/8/layout/hierarchy1"/>
    <dgm:cxn modelId="{4BB417E8-C406-4A45-9EEF-33D70CD80088}" type="presParOf" srcId="{F93EE6B6-2651-4EF6-A04F-3A9040F80E90}" destId="{B262D55E-FE0B-4021-A9A8-1DBD7592D5AA}" srcOrd="1" destOrd="0" presId="urn:microsoft.com/office/officeart/2005/8/layout/hierarchy1"/>
    <dgm:cxn modelId="{39827202-3F11-44AE-B794-920EDA14E642}" type="presParOf" srcId="{3D407938-BC89-4CF2-8A46-2E57F431B7F9}" destId="{45AA72E5-E391-4C70-9C36-A5E5CCBE4622}" srcOrd="1" destOrd="0" presId="urn:microsoft.com/office/officeart/2005/8/layout/hierarchy1"/>
    <dgm:cxn modelId="{E76CBE4B-82EA-424F-9E99-32E13472F58A}" type="presParOf" srcId="{0846E8DB-A048-4CA7-B2B7-E3C54A24755D}" destId="{E216CD65-D66F-4E33-BEAD-C2579EAB83CC}" srcOrd="2" destOrd="0" presId="urn:microsoft.com/office/officeart/2005/8/layout/hierarchy1"/>
    <dgm:cxn modelId="{C5623B41-9B98-4B06-9661-A5A178024D4F}" type="presParOf" srcId="{0846E8DB-A048-4CA7-B2B7-E3C54A24755D}" destId="{33D47AA3-3C7E-4EC1-8EA5-0435F32CBA3F}" srcOrd="3" destOrd="0" presId="urn:microsoft.com/office/officeart/2005/8/layout/hierarchy1"/>
    <dgm:cxn modelId="{412D32F3-540D-4EBF-9A25-547CDEB3E3C5}" type="presParOf" srcId="{33D47AA3-3C7E-4EC1-8EA5-0435F32CBA3F}" destId="{660A9C20-BC9D-4538-9683-AE30B49E1DFD}" srcOrd="0" destOrd="0" presId="urn:microsoft.com/office/officeart/2005/8/layout/hierarchy1"/>
    <dgm:cxn modelId="{8C28F4A4-3FEF-43F8-AE35-9A2D2B7B3FBA}" type="presParOf" srcId="{660A9C20-BC9D-4538-9683-AE30B49E1DFD}" destId="{C5F02406-CE24-4DDD-8FD7-5D4F43887727}" srcOrd="0" destOrd="0" presId="urn:microsoft.com/office/officeart/2005/8/layout/hierarchy1"/>
    <dgm:cxn modelId="{4F1F6FEF-BFE7-46F5-9E21-C91E8A00FDCB}" type="presParOf" srcId="{660A9C20-BC9D-4538-9683-AE30B49E1DFD}" destId="{2CFF0E72-D08F-48D4-B9E6-0F9244DE9F6E}" srcOrd="1" destOrd="0" presId="urn:microsoft.com/office/officeart/2005/8/layout/hierarchy1"/>
    <dgm:cxn modelId="{04BFF440-EBF5-4537-99A1-0D3F2A6191FA}" type="presParOf" srcId="{33D47AA3-3C7E-4EC1-8EA5-0435F32CBA3F}" destId="{7097D341-436A-4F2D-ADFF-75E6E21BD6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244427" y="850745"/>
          <a:ext cx="818265" cy="389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378"/>
              </a:lnTo>
              <a:lnTo>
                <a:pt x="818265" y="265378"/>
              </a:lnTo>
              <a:lnTo>
                <a:pt x="818265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426161" y="850745"/>
          <a:ext cx="818265" cy="389419"/>
        </a:xfrm>
        <a:custGeom>
          <a:avLst/>
          <a:gdLst/>
          <a:ahLst/>
          <a:cxnLst/>
          <a:rect l="0" t="0" r="0" b="0"/>
          <a:pathLst>
            <a:path>
              <a:moveTo>
                <a:pt x="818265" y="0"/>
              </a:moveTo>
              <a:lnTo>
                <a:pt x="818265" y="265378"/>
              </a:lnTo>
              <a:lnTo>
                <a:pt x="0" y="265378"/>
              </a:lnTo>
              <a:lnTo>
                <a:pt x="0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322696" y="493"/>
          <a:ext cx="3843461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471472" y="141830"/>
          <a:ext cx="3843461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Хватает </a:t>
          </a:r>
          <a:r>
            <a:rPr lang="ru-RU" sz="1700" b="1" kern="1200" dirty="0" err="1" smtClean="0"/>
            <a:t>пристреляннный</a:t>
          </a:r>
          <a:endParaRPr lang="ru-RU" sz="1700" b="1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Р</a:t>
          </a:r>
          <a:r>
            <a:rPr lang="ru-RU" sz="1700" b="1" kern="1200" baseline="-25000" dirty="0" smtClean="0"/>
            <a:t>1</a:t>
          </a:r>
          <a:r>
            <a:rPr lang="ru-RU" sz="1700" b="1" kern="1200" baseline="0" dirty="0" smtClean="0"/>
            <a:t>= 4 : 10 = 0,4</a:t>
          </a:r>
          <a:endParaRPr lang="ru-RU" sz="1700" b="1" kern="1200" dirty="0"/>
        </a:p>
      </dsp:txBody>
      <dsp:txXfrm>
        <a:off x="496375" y="166733"/>
        <a:ext cx="3793655" cy="800446"/>
      </dsp:txXfrm>
    </dsp:sp>
    <dsp:sp modelId="{0628F183-71B6-48CF-AD9A-7E9869247DE6}">
      <dsp:nvSpPr>
        <dsp:cNvPr id="0" name=""/>
        <dsp:cNvSpPr/>
      </dsp:nvSpPr>
      <dsp:spPr>
        <a:xfrm>
          <a:off x="756671" y="1240165"/>
          <a:ext cx="1338979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905447" y="1381502"/>
          <a:ext cx="1338979" cy="850252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Попал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0,9</a:t>
          </a:r>
          <a:endParaRPr lang="ru-RU" sz="1700" b="1" kern="1200" dirty="0"/>
        </a:p>
      </dsp:txBody>
      <dsp:txXfrm>
        <a:off x="930350" y="1406405"/>
        <a:ext cx="1289173" cy="800446"/>
      </dsp:txXfrm>
    </dsp:sp>
    <dsp:sp modelId="{C5F02406-CE24-4DDD-8FD7-5D4F43887727}">
      <dsp:nvSpPr>
        <dsp:cNvPr id="0" name=""/>
        <dsp:cNvSpPr/>
      </dsp:nvSpPr>
      <dsp:spPr>
        <a:xfrm>
          <a:off x="2393202" y="1240165"/>
          <a:ext cx="1338979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541978" y="1381502"/>
          <a:ext cx="1338979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Не попал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0,1</a:t>
          </a:r>
          <a:endParaRPr lang="ru-RU" sz="1700" b="1" kern="1200" dirty="0"/>
        </a:p>
      </dsp:txBody>
      <dsp:txXfrm>
        <a:off x="2566881" y="1406405"/>
        <a:ext cx="1289173" cy="8004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244427" y="850745"/>
          <a:ext cx="818265" cy="389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378"/>
              </a:lnTo>
              <a:lnTo>
                <a:pt x="818265" y="265378"/>
              </a:lnTo>
              <a:lnTo>
                <a:pt x="818265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426161" y="850745"/>
          <a:ext cx="818265" cy="389419"/>
        </a:xfrm>
        <a:custGeom>
          <a:avLst/>
          <a:gdLst/>
          <a:ahLst/>
          <a:cxnLst/>
          <a:rect l="0" t="0" r="0" b="0"/>
          <a:pathLst>
            <a:path>
              <a:moveTo>
                <a:pt x="818265" y="0"/>
              </a:moveTo>
              <a:lnTo>
                <a:pt x="818265" y="265378"/>
              </a:lnTo>
              <a:lnTo>
                <a:pt x="0" y="265378"/>
              </a:lnTo>
              <a:lnTo>
                <a:pt x="0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322696" y="493"/>
          <a:ext cx="3843461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471472" y="141830"/>
          <a:ext cx="3843461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Хватает </a:t>
          </a:r>
          <a:r>
            <a:rPr lang="ru-RU" sz="1700" b="1" kern="1200" dirty="0" err="1" smtClean="0"/>
            <a:t>непристреляннный</a:t>
          </a:r>
          <a:endParaRPr lang="ru-RU" sz="1700" b="1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Р</a:t>
          </a:r>
          <a:r>
            <a:rPr lang="ru-RU" sz="1700" b="1" kern="1200" baseline="-25000" dirty="0" smtClean="0"/>
            <a:t>2</a:t>
          </a:r>
          <a:r>
            <a:rPr lang="ru-RU" sz="1700" b="1" kern="1200" baseline="0" dirty="0" smtClean="0"/>
            <a:t> = 6 : 10 = 0,6</a:t>
          </a:r>
          <a:endParaRPr lang="ru-RU" sz="1700" b="1" kern="1200" dirty="0"/>
        </a:p>
      </dsp:txBody>
      <dsp:txXfrm>
        <a:off x="496375" y="166733"/>
        <a:ext cx="3793655" cy="800446"/>
      </dsp:txXfrm>
    </dsp:sp>
    <dsp:sp modelId="{0628F183-71B6-48CF-AD9A-7E9869247DE6}">
      <dsp:nvSpPr>
        <dsp:cNvPr id="0" name=""/>
        <dsp:cNvSpPr/>
      </dsp:nvSpPr>
      <dsp:spPr>
        <a:xfrm>
          <a:off x="756671" y="1240165"/>
          <a:ext cx="1338979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905447" y="1381502"/>
          <a:ext cx="1338979" cy="850252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Попал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0,2</a:t>
          </a:r>
          <a:endParaRPr lang="ru-RU" sz="1700" b="1" kern="1200" dirty="0"/>
        </a:p>
      </dsp:txBody>
      <dsp:txXfrm>
        <a:off x="930350" y="1406405"/>
        <a:ext cx="1289173" cy="800446"/>
      </dsp:txXfrm>
    </dsp:sp>
    <dsp:sp modelId="{C5F02406-CE24-4DDD-8FD7-5D4F43887727}">
      <dsp:nvSpPr>
        <dsp:cNvPr id="0" name=""/>
        <dsp:cNvSpPr/>
      </dsp:nvSpPr>
      <dsp:spPr>
        <a:xfrm>
          <a:off x="2393202" y="1240165"/>
          <a:ext cx="1338979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541978" y="1381502"/>
          <a:ext cx="1338979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Не попал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0,8</a:t>
          </a:r>
          <a:endParaRPr lang="ru-RU" sz="1700" b="1" kern="1200" dirty="0"/>
        </a:p>
      </dsp:txBody>
      <dsp:txXfrm>
        <a:off x="2566881" y="1406405"/>
        <a:ext cx="1289173" cy="8004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438690" y="933066"/>
          <a:ext cx="897480" cy="427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069"/>
              </a:lnTo>
              <a:lnTo>
                <a:pt x="897480" y="291069"/>
              </a:lnTo>
              <a:lnTo>
                <a:pt x="897480" y="4271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541210" y="933066"/>
          <a:ext cx="897480" cy="427119"/>
        </a:xfrm>
        <a:custGeom>
          <a:avLst/>
          <a:gdLst/>
          <a:ahLst/>
          <a:cxnLst/>
          <a:rect l="0" t="0" r="0" b="0"/>
          <a:pathLst>
            <a:path>
              <a:moveTo>
                <a:pt x="897480" y="0"/>
              </a:moveTo>
              <a:lnTo>
                <a:pt x="897480" y="291069"/>
              </a:lnTo>
              <a:lnTo>
                <a:pt x="0" y="291069"/>
              </a:lnTo>
              <a:lnTo>
                <a:pt x="0" y="4271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984933" y="502"/>
          <a:ext cx="2907513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1148112" y="155522"/>
          <a:ext cx="2907513" cy="93256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Яйцо из 1-го хоз-ва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</a:t>
          </a:r>
          <a:r>
            <a:rPr lang="ru-RU" sz="2000" kern="1200" baseline="-25000" dirty="0" smtClean="0"/>
            <a:t>1</a:t>
          </a:r>
          <a:r>
            <a:rPr lang="ru-RU" sz="2000" kern="1200" baseline="0" dirty="0" smtClean="0"/>
            <a:t>=х</a:t>
          </a:r>
          <a:endParaRPr lang="ru-RU" sz="2000" kern="1200" dirty="0"/>
        </a:p>
      </dsp:txBody>
      <dsp:txXfrm>
        <a:off x="1175426" y="182836"/>
        <a:ext cx="2852885" cy="877935"/>
      </dsp:txXfrm>
    </dsp:sp>
    <dsp:sp modelId="{0628F183-71B6-48CF-AD9A-7E9869247DE6}">
      <dsp:nvSpPr>
        <dsp:cNvPr id="0" name=""/>
        <dsp:cNvSpPr/>
      </dsp:nvSpPr>
      <dsp:spPr>
        <a:xfrm>
          <a:off x="806908" y="1360185"/>
          <a:ext cx="1468604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970086" y="1515205"/>
          <a:ext cx="1468604" cy="93256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Высшая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0,4</a:t>
          </a:r>
          <a:endParaRPr lang="ru-RU" sz="2000" kern="1200" dirty="0"/>
        </a:p>
      </dsp:txBody>
      <dsp:txXfrm>
        <a:off x="997400" y="1542519"/>
        <a:ext cx="1413976" cy="877935"/>
      </dsp:txXfrm>
    </dsp:sp>
    <dsp:sp modelId="{C5F02406-CE24-4DDD-8FD7-5D4F43887727}">
      <dsp:nvSpPr>
        <dsp:cNvPr id="0" name=""/>
        <dsp:cNvSpPr/>
      </dsp:nvSpPr>
      <dsp:spPr>
        <a:xfrm>
          <a:off x="2601869" y="1360185"/>
          <a:ext cx="1468604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765047" y="1515205"/>
          <a:ext cx="1468604" cy="932563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Другая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0,6</a:t>
          </a:r>
          <a:endParaRPr lang="ru-RU" sz="2000" kern="1200" dirty="0"/>
        </a:p>
      </dsp:txBody>
      <dsp:txXfrm>
        <a:off x="2792361" y="1542519"/>
        <a:ext cx="1413976" cy="8779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438690" y="933066"/>
          <a:ext cx="897480" cy="427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069"/>
              </a:lnTo>
              <a:lnTo>
                <a:pt x="897480" y="291069"/>
              </a:lnTo>
              <a:lnTo>
                <a:pt x="897480" y="4271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541210" y="933066"/>
          <a:ext cx="897480" cy="427119"/>
        </a:xfrm>
        <a:custGeom>
          <a:avLst/>
          <a:gdLst/>
          <a:ahLst/>
          <a:cxnLst/>
          <a:rect l="0" t="0" r="0" b="0"/>
          <a:pathLst>
            <a:path>
              <a:moveTo>
                <a:pt x="897480" y="0"/>
              </a:moveTo>
              <a:lnTo>
                <a:pt x="897480" y="291069"/>
              </a:lnTo>
              <a:lnTo>
                <a:pt x="0" y="291069"/>
              </a:lnTo>
              <a:lnTo>
                <a:pt x="0" y="4271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984933" y="502"/>
          <a:ext cx="2907513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1148112" y="155522"/>
          <a:ext cx="2907513" cy="93256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Яйцо из 2-го хоз-ва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</a:t>
          </a:r>
          <a:r>
            <a:rPr lang="ru-RU" sz="2000" kern="1200" baseline="-25000" dirty="0" smtClean="0"/>
            <a:t>2 </a:t>
          </a:r>
          <a:r>
            <a:rPr lang="ru-RU" sz="2000" kern="1200" baseline="0" dirty="0" smtClean="0"/>
            <a:t>= 1 - х</a:t>
          </a:r>
          <a:endParaRPr lang="ru-RU" sz="2000" kern="1200" dirty="0"/>
        </a:p>
      </dsp:txBody>
      <dsp:txXfrm>
        <a:off x="1175426" y="182836"/>
        <a:ext cx="2852885" cy="877935"/>
      </dsp:txXfrm>
    </dsp:sp>
    <dsp:sp modelId="{0628F183-71B6-48CF-AD9A-7E9869247DE6}">
      <dsp:nvSpPr>
        <dsp:cNvPr id="0" name=""/>
        <dsp:cNvSpPr/>
      </dsp:nvSpPr>
      <dsp:spPr>
        <a:xfrm>
          <a:off x="806908" y="1360185"/>
          <a:ext cx="1468604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970086" y="1515205"/>
          <a:ext cx="1468604" cy="93256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Высшая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0,2</a:t>
          </a:r>
          <a:endParaRPr lang="ru-RU" sz="2000" kern="1200" dirty="0"/>
        </a:p>
      </dsp:txBody>
      <dsp:txXfrm>
        <a:off x="997400" y="1542519"/>
        <a:ext cx="1413976" cy="877935"/>
      </dsp:txXfrm>
    </dsp:sp>
    <dsp:sp modelId="{C5F02406-CE24-4DDD-8FD7-5D4F43887727}">
      <dsp:nvSpPr>
        <dsp:cNvPr id="0" name=""/>
        <dsp:cNvSpPr/>
      </dsp:nvSpPr>
      <dsp:spPr>
        <a:xfrm>
          <a:off x="2601869" y="1360185"/>
          <a:ext cx="1468604" cy="9325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765047" y="1515205"/>
          <a:ext cx="1468604" cy="932563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Другая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0,8</a:t>
          </a:r>
          <a:endParaRPr lang="ru-RU" sz="2000" kern="1200" dirty="0"/>
        </a:p>
      </dsp:txBody>
      <dsp:txXfrm>
        <a:off x="2792361" y="1542519"/>
        <a:ext cx="1413976" cy="8779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4EDAC-191F-4746-8791-05FACE207FBD}">
      <dsp:nvSpPr>
        <dsp:cNvPr id="0" name=""/>
        <dsp:cNvSpPr/>
      </dsp:nvSpPr>
      <dsp:spPr>
        <a:xfrm>
          <a:off x="2967814" y="1307519"/>
          <a:ext cx="91440" cy="2102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2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A7D7DD-3358-43B1-B4DA-368E2F93F8EE}">
      <dsp:nvSpPr>
        <dsp:cNvPr id="0" name=""/>
        <dsp:cNvSpPr/>
      </dsp:nvSpPr>
      <dsp:spPr>
        <a:xfrm>
          <a:off x="1688025" y="638137"/>
          <a:ext cx="1325509" cy="210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295"/>
              </a:lnTo>
              <a:lnTo>
                <a:pt x="1325509" y="143295"/>
              </a:lnTo>
              <a:lnTo>
                <a:pt x="1325509" y="2102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1993E-E169-454A-BB4E-A58E1D1E62BA}">
      <dsp:nvSpPr>
        <dsp:cNvPr id="0" name=""/>
        <dsp:cNvSpPr/>
      </dsp:nvSpPr>
      <dsp:spPr>
        <a:xfrm>
          <a:off x="2084141" y="1307519"/>
          <a:ext cx="91440" cy="2102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2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9929B-3E3E-4C6F-A897-F0837CAFAAEC}">
      <dsp:nvSpPr>
        <dsp:cNvPr id="0" name=""/>
        <dsp:cNvSpPr/>
      </dsp:nvSpPr>
      <dsp:spPr>
        <a:xfrm>
          <a:off x="1688025" y="638137"/>
          <a:ext cx="441836" cy="210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295"/>
              </a:lnTo>
              <a:lnTo>
                <a:pt x="441836" y="143295"/>
              </a:lnTo>
              <a:lnTo>
                <a:pt x="441836" y="2102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FA8D41-E10C-4F90-A1DB-751C3139E53D}">
      <dsp:nvSpPr>
        <dsp:cNvPr id="0" name=""/>
        <dsp:cNvSpPr/>
      </dsp:nvSpPr>
      <dsp:spPr>
        <a:xfrm>
          <a:off x="1200468" y="1307519"/>
          <a:ext cx="91440" cy="2102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2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6166-2BD7-4480-BCA2-8832A8B09DDC}">
      <dsp:nvSpPr>
        <dsp:cNvPr id="0" name=""/>
        <dsp:cNvSpPr/>
      </dsp:nvSpPr>
      <dsp:spPr>
        <a:xfrm>
          <a:off x="1246188" y="638137"/>
          <a:ext cx="441836" cy="210274"/>
        </a:xfrm>
        <a:custGeom>
          <a:avLst/>
          <a:gdLst/>
          <a:ahLst/>
          <a:cxnLst/>
          <a:rect l="0" t="0" r="0" b="0"/>
          <a:pathLst>
            <a:path>
              <a:moveTo>
                <a:pt x="441836" y="0"/>
              </a:moveTo>
              <a:lnTo>
                <a:pt x="441836" y="143295"/>
              </a:lnTo>
              <a:lnTo>
                <a:pt x="0" y="143295"/>
              </a:lnTo>
              <a:lnTo>
                <a:pt x="0" y="2102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83B9B-C00A-4CA7-B4DA-0BB4540ABB44}">
      <dsp:nvSpPr>
        <dsp:cNvPr id="0" name=""/>
        <dsp:cNvSpPr/>
      </dsp:nvSpPr>
      <dsp:spPr>
        <a:xfrm>
          <a:off x="316795" y="1307519"/>
          <a:ext cx="91440" cy="2102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2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3CEBE-D2AF-4FEE-992F-1E4E931F03F0}">
      <dsp:nvSpPr>
        <dsp:cNvPr id="0" name=""/>
        <dsp:cNvSpPr/>
      </dsp:nvSpPr>
      <dsp:spPr>
        <a:xfrm>
          <a:off x="362515" y="638137"/>
          <a:ext cx="1325509" cy="210274"/>
        </a:xfrm>
        <a:custGeom>
          <a:avLst/>
          <a:gdLst/>
          <a:ahLst/>
          <a:cxnLst/>
          <a:rect l="0" t="0" r="0" b="0"/>
          <a:pathLst>
            <a:path>
              <a:moveTo>
                <a:pt x="1325509" y="0"/>
              </a:moveTo>
              <a:lnTo>
                <a:pt x="1325509" y="143295"/>
              </a:lnTo>
              <a:lnTo>
                <a:pt x="0" y="143295"/>
              </a:lnTo>
              <a:lnTo>
                <a:pt x="0" y="2102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D7EF2-4672-400E-9598-A4C06641226B}">
      <dsp:nvSpPr>
        <dsp:cNvPr id="0" name=""/>
        <dsp:cNvSpPr/>
      </dsp:nvSpPr>
      <dsp:spPr>
        <a:xfrm>
          <a:off x="1326522" y="179028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21431-31A1-4BE3-898C-A0EBCF81D8B5}">
      <dsp:nvSpPr>
        <dsp:cNvPr id="0" name=""/>
        <dsp:cNvSpPr/>
      </dsp:nvSpPr>
      <dsp:spPr>
        <a:xfrm>
          <a:off x="1406856" y="255345"/>
          <a:ext cx="723005" cy="459108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л</a:t>
          </a:r>
          <a:endParaRPr lang="ru-RU" sz="2800" b="1" kern="1200" dirty="0"/>
        </a:p>
      </dsp:txBody>
      <dsp:txXfrm>
        <a:off x="1420303" y="268792"/>
        <a:ext cx="696111" cy="432214"/>
      </dsp:txXfrm>
    </dsp:sp>
    <dsp:sp modelId="{0B7FF3E2-EAEE-45E0-82AA-D4E1F3773CE6}">
      <dsp:nvSpPr>
        <dsp:cNvPr id="0" name=""/>
        <dsp:cNvSpPr/>
      </dsp:nvSpPr>
      <dsp:spPr>
        <a:xfrm>
          <a:off x="1012" y="848411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A7CAC-417E-4FA2-ADB9-F26B32508CF4}">
      <dsp:nvSpPr>
        <dsp:cNvPr id="0" name=""/>
        <dsp:cNvSpPr/>
      </dsp:nvSpPr>
      <dsp:spPr>
        <a:xfrm>
          <a:off x="81346" y="924728"/>
          <a:ext cx="723005" cy="459108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</a:t>
          </a:r>
          <a:endParaRPr lang="ru-RU" sz="2400" b="1" kern="1200" dirty="0"/>
        </a:p>
      </dsp:txBody>
      <dsp:txXfrm>
        <a:off x="94793" y="938175"/>
        <a:ext cx="696111" cy="432214"/>
      </dsp:txXfrm>
    </dsp:sp>
    <dsp:sp modelId="{8C406194-BD05-4314-9212-ABD0BEF58459}">
      <dsp:nvSpPr>
        <dsp:cNvPr id="0" name=""/>
        <dsp:cNvSpPr/>
      </dsp:nvSpPr>
      <dsp:spPr>
        <a:xfrm>
          <a:off x="1012" y="1517793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95D84-CFE1-4494-9467-2B0F8DBB2A6A}">
      <dsp:nvSpPr>
        <dsp:cNvPr id="0" name=""/>
        <dsp:cNvSpPr/>
      </dsp:nvSpPr>
      <dsp:spPr>
        <a:xfrm>
          <a:off x="81346" y="1594110"/>
          <a:ext cx="723005" cy="459108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0,6</a:t>
          </a:r>
          <a:endParaRPr lang="ru-RU" sz="2000" b="1" kern="1200" dirty="0"/>
        </a:p>
      </dsp:txBody>
      <dsp:txXfrm>
        <a:off x="94793" y="1607557"/>
        <a:ext cx="696111" cy="432214"/>
      </dsp:txXfrm>
    </dsp:sp>
    <dsp:sp modelId="{87CC88B7-4E68-4714-8072-1D092E2558EB}">
      <dsp:nvSpPr>
        <dsp:cNvPr id="0" name=""/>
        <dsp:cNvSpPr/>
      </dsp:nvSpPr>
      <dsp:spPr>
        <a:xfrm>
          <a:off x="884685" y="848411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4E3C3-36A5-470D-845E-BB7ACBCF16E9}">
      <dsp:nvSpPr>
        <dsp:cNvPr id="0" name=""/>
        <dsp:cNvSpPr/>
      </dsp:nvSpPr>
      <dsp:spPr>
        <a:xfrm>
          <a:off x="965019" y="924728"/>
          <a:ext cx="723005" cy="459108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</a:t>
          </a:r>
          <a:endParaRPr lang="ru-RU" sz="2400" b="1" kern="1200" dirty="0"/>
        </a:p>
      </dsp:txBody>
      <dsp:txXfrm>
        <a:off x="978466" y="938175"/>
        <a:ext cx="696111" cy="432214"/>
      </dsp:txXfrm>
    </dsp:sp>
    <dsp:sp modelId="{50075404-29C9-4C6C-B9BE-D6395F746F4A}">
      <dsp:nvSpPr>
        <dsp:cNvPr id="0" name=""/>
        <dsp:cNvSpPr/>
      </dsp:nvSpPr>
      <dsp:spPr>
        <a:xfrm>
          <a:off x="884685" y="1517793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31272D-C711-4CBC-A792-187757F76E85}">
      <dsp:nvSpPr>
        <dsp:cNvPr id="0" name=""/>
        <dsp:cNvSpPr/>
      </dsp:nvSpPr>
      <dsp:spPr>
        <a:xfrm>
          <a:off x="965019" y="1594110"/>
          <a:ext cx="723005" cy="459108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0,8</a:t>
          </a:r>
          <a:endParaRPr lang="ru-RU" sz="2000" b="1" kern="1200" dirty="0"/>
        </a:p>
      </dsp:txBody>
      <dsp:txXfrm>
        <a:off x="978466" y="1607557"/>
        <a:ext cx="696111" cy="432214"/>
      </dsp:txXfrm>
    </dsp:sp>
    <dsp:sp modelId="{A2E2DE2E-DD32-4780-993F-72A5D92268BC}">
      <dsp:nvSpPr>
        <dsp:cNvPr id="0" name=""/>
        <dsp:cNvSpPr/>
      </dsp:nvSpPr>
      <dsp:spPr>
        <a:xfrm>
          <a:off x="1768358" y="848411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43F22-9DCB-4F7A-ADCA-C472BC18C4AC}">
      <dsp:nvSpPr>
        <dsp:cNvPr id="0" name=""/>
        <dsp:cNvSpPr/>
      </dsp:nvSpPr>
      <dsp:spPr>
        <a:xfrm>
          <a:off x="1848692" y="924728"/>
          <a:ext cx="723005" cy="459108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</a:t>
          </a:r>
          <a:endParaRPr lang="ru-RU" sz="2400" b="1" kern="1200" dirty="0"/>
        </a:p>
      </dsp:txBody>
      <dsp:txXfrm>
        <a:off x="1862139" y="938175"/>
        <a:ext cx="696111" cy="432214"/>
      </dsp:txXfrm>
    </dsp:sp>
    <dsp:sp modelId="{D46C7902-7F8E-4B45-BB62-1F8A5D381DA6}">
      <dsp:nvSpPr>
        <dsp:cNvPr id="0" name=""/>
        <dsp:cNvSpPr/>
      </dsp:nvSpPr>
      <dsp:spPr>
        <a:xfrm>
          <a:off x="1768358" y="1517793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0D7BE-6CC3-4B91-A860-71A0D412EFD8}">
      <dsp:nvSpPr>
        <dsp:cNvPr id="0" name=""/>
        <dsp:cNvSpPr/>
      </dsp:nvSpPr>
      <dsp:spPr>
        <a:xfrm>
          <a:off x="1848692" y="1594110"/>
          <a:ext cx="723005" cy="459108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0,7</a:t>
          </a:r>
          <a:endParaRPr lang="ru-RU" sz="2000" b="1" kern="1200" dirty="0"/>
        </a:p>
      </dsp:txBody>
      <dsp:txXfrm>
        <a:off x="1862139" y="1607557"/>
        <a:ext cx="696111" cy="432214"/>
      </dsp:txXfrm>
    </dsp:sp>
    <dsp:sp modelId="{390239CC-7F2B-4F07-AC74-52566277D269}">
      <dsp:nvSpPr>
        <dsp:cNvPr id="0" name=""/>
        <dsp:cNvSpPr/>
      </dsp:nvSpPr>
      <dsp:spPr>
        <a:xfrm>
          <a:off x="2652032" y="848411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77F2DC-1A32-4B2A-8831-10D2637A5870}">
      <dsp:nvSpPr>
        <dsp:cNvPr id="0" name=""/>
        <dsp:cNvSpPr/>
      </dsp:nvSpPr>
      <dsp:spPr>
        <a:xfrm>
          <a:off x="2732366" y="924728"/>
          <a:ext cx="723005" cy="45910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</a:t>
          </a:r>
          <a:endParaRPr lang="ru-RU" sz="2400" b="1" kern="1200" dirty="0"/>
        </a:p>
      </dsp:txBody>
      <dsp:txXfrm>
        <a:off x="2745813" y="938175"/>
        <a:ext cx="696111" cy="432214"/>
      </dsp:txXfrm>
    </dsp:sp>
    <dsp:sp modelId="{A86954B7-92F6-41DE-9A02-CF6A6AF3B4BE}">
      <dsp:nvSpPr>
        <dsp:cNvPr id="0" name=""/>
        <dsp:cNvSpPr/>
      </dsp:nvSpPr>
      <dsp:spPr>
        <a:xfrm>
          <a:off x="2652032" y="1517793"/>
          <a:ext cx="723005" cy="459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19FFE5-2D4A-4BB1-BABF-56BD7CAFFD15}">
      <dsp:nvSpPr>
        <dsp:cNvPr id="0" name=""/>
        <dsp:cNvSpPr/>
      </dsp:nvSpPr>
      <dsp:spPr>
        <a:xfrm>
          <a:off x="2732366" y="1594110"/>
          <a:ext cx="723005" cy="45910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0,5</a:t>
          </a:r>
          <a:endParaRPr lang="ru-RU" sz="2000" b="1" kern="1200" dirty="0"/>
        </a:p>
      </dsp:txBody>
      <dsp:txXfrm>
        <a:off x="2745813" y="1607557"/>
        <a:ext cx="696111" cy="4322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A8DFB-D436-4242-9AC2-4922B01430F9}">
      <dsp:nvSpPr>
        <dsp:cNvPr id="0" name=""/>
        <dsp:cNvSpPr/>
      </dsp:nvSpPr>
      <dsp:spPr>
        <a:xfrm>
          <a:off x="2905032" y="1159516"/>
          <a:ext cx="91440" cy="2058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8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F1F69C-0D66-4570-B2C0-FE870D1F21C1}">
      <dsp:nvSpPr>
        <dsp:cNvPr id="0" name=""/>
        <dsp:cNvSpPr/>
      </dsp:nvSpPr>
      <dsp:spPr>
        <a:xfrm>
          <a:off x="1652857" y="504079"/>
          <a:ext cx="1297894" cy="205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10"/>
              </a:lnTo>
              <a:lnTo>
                <a:pt x="1297894" y="140310"/>
              </a:lnTo>
              <a:lnTo>
                <a:pt x="1297894" y="2058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AD823-D1C8-4269-A07F-CAB72C871E7F}">
      <dsp:nvSpPr>
        <dsp:cNvPr id="0" name=""/>
        <dsp:cNvSpPr/>
      </dsp:nvSpPr>
      <dsp:spPr>
        <a:xfrm>
          <a:off x="2039769" y="1159516"/>
          <a:ext cx="91440" cy="2058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8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9929B-3E3E-4C6F-A897-F0837CAFAAEC}">
      <dsp:nvSpPr>
        <dsp:cNvPr id="0" name=""/>
        <dsp:cNvSpPr/>
      </dsp:nvSpPr>
      <dsp:spPr>
        <a:xfrm>
          <a:off x="1652857" y="504079"/>
          <a:ext cx="432631" cy="205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10"/>
              </a:lnTo>
              <a:lnTo>
                <a:pt x="432631" y="140310"/>
              </a:lnTo>
              <a:lnTo>
                <a:pt x="432631" y="2058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4BD030-102E-4EA7-996C-36364D52B0AE}">
      <dsp:nvSpPr>
        <dsp:cNvPr id="0" name=""/>
        <dsp:cNvSpPr/>
      </dsp:nvSpPr>
      <dsp:spPr>
        <a:xfrm>
          <a:off x="1174506" y="1159516"/>
          <a:ext cx="91440" cy="2058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8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6166-2BD7-4480-BCA2-8832A8B09DDC}">
      <dsp:nvSpPr>
        <dsp:cNvPr id="0" name=""/>
        <dsp:cNvSpPr/>
      </dsp:nvSpPr>
      <dsp:spPr>
        <a:xfrm>
          <a:off x="1220226" y="504079"/>
          <a:ext cx="432631" cy="205893"/>
        </a:xfrm>
        <a:custGeom>
          <a:avLst/>
          <a:gdLst/>
          <a:ahLst/>
          <a:cxnLst/>
          <a:rect l="0" t="0" r="0" b="0"/>
          <a:pathLst>
            <a:path>
              <a:moveTo>
                <a:pt x="432631" y="0"/>
              </a:moveTo>
              <a:lnTo>
                <a:pt x="432631" y="140310"/>
              </a:lnTo>
              <a:lnTo>
                <a:pt x="0" y="140310"/>
              </a:lnTo>
              <a:lnTo>
                <a:pt x="0" y="2058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32949-4C60-4543-B1D0-656CFFC40964}">
      <dsp:nvSpPr>
        <dsp:cNvPr id="0" name=""/>
        <dsp:cNvSpPr/>
      </dsp:nvSpPr>
      <dsp:spPr>
        <a:xfrm>
          <a:off x="309242" y="1159516"/>
          <a:ext cx="91440" cy="205893"/>
        </a:xfrm>
        <a:custGeom>
          <a:avLst/>
          <a:gdLst/>
          <a:ahLst/>
          <a:cxnLst/>
          <a:rect l="0" t="0" r="0" b="0"/>
          <a:pathLst>
            <a:path>
              <a:moveTo>
                <a:pt x="99537" y="0"/>
              </a:moveTo>
              <a:lnTo>
                <a:pt x="99537" y="140310"/>
              </a:lnTo>
              <a:lnTo>
                <a:pt x="45720" y="140310"/>
              </a:lnTo>
              <a:lnTo>
                <a:pt x="45720" y="2058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3CEBE-D2AF-4FEE-992F-1E4E931F03F0}">
      <dsp:nvSpPr>
        <dsp:cNvPr id="0" name=""/>
        <dsp:cNvSpPr/>
      </dsp:nvSpPr>
      <dsp:spPr>
        <a:xfrm>
          <a:off x="408780" y="504079"/>
          <a:ext cx="1244077" cy="205893"/>
        </a:xfrm>
        <a:custGeom>
          <a:avLst/>
          <a:gdLst/>
          <a:ahLst/>
          <a:cxnLst/>
          <a:rect l="0" t="0" r="0" b="0"/>
          <a:pathLst>
            <a:path>
              <a:moveTo>
                <a:pt x="1244077" y="0"/>
              </a:moveTo>
              <a:lnTo>
                <a:pt x="1244077" y="140310"/>
              </a:lnTo>
              <a:lnTo>
                <a:pt x="0" y="140310"/>
              </a:lnTo>
              <a:lnTo>
                <a:pt x="0" y="2058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D7EF2-4672-400E-9598-A4C06641226B}">
      <dsp:nvSpPr>
        <dsp:cNvPr id="0" name=""/>
        <dsp:cNvSpPr/>
      </dsp:nvSpPr>
      <dsp:spPr>
        <a:xfrm>
          <a:off x="1298886" y="54535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21431-31A1-4BE3-898C-A0EBCF81D8B5}">
      <dsp:nvSpPr>
        <dsp:cNvPr id="0" name=""/>
        <dsp:cNvSpPr/>
      </dsp:nvSpPr>
      <dsp:spPr>
        <a:xfrm>
          <a:off x="1377546" y="129262"/>
          <a:ext cx="707942" cy="449543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к</a:t>
          </a:r>
          <a:endParaRPr lang="ru-RU" sz="2800" b="1" kern="1200" dirty="0"/>
        </a:p>
      </dsp:txBody>
      <dsp:txXfrm>
        <a:off x="1390713" y="142429"/>
        <a:ext cx="681608" cy="423209"/>
      </dsp:txXfrm>
    </dsp:sp>
    <dsp:sp modelId="{0B7FF3E2-EAEE-45E0-82AA-D4E1F3773CE6}">
      <dsp:nvSpPr>
        <dsp:cNvPr id="0" name=""/>
        <dsp:cNvSpPr/>
      </dsp:nvSpPr>
      <dsp:spPr>
        <a:xfrm>
          <a:off x="54809" y="709972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A7CAC-417E-4FA2-ADB9-F26B32508CF4}">
      <dsp:nvSpPr>
        <dsp:cNvPr id="0" name=""/>
        <dsp:cNvSpPr/>
      </dsp:nvSpPr>
      <dsp:spPr>
        <a:xfrm>
          <a:off x="133469" y="784699"/>
          <a:ext cx="707942" cy="449543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</a:t>
          </a:r>
          <a:endParaRPr lang="ru-RU" sz="2400" b="1" kern="1200" dirty="0"/>
        </a:p>
      </dsp:txBody>
      <dsp:txXfrm>
        <a:off x="146636" y="797866"/>
        <a:ext cx="681608" cy="423209"/>
      </dsp:txXfrm>
    </dsp:sp>
    <dsp:sp modelId="{121341B1-7FCC-403C-9B35-70638F5270A1}">
      <dsp:nvSpPr>
        <dsp:cNvPr id="0" name=""/>
        <dsp:cNvSpPr/>
      </dsp:nvSpPr>
      <dsp:spPr>
        <a:xfrm>
          <a:off x="991" y="1365409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7E455-1D8E-4853-87DA-6733C2450079}">
      <dsp:nvSpPr>
        <dsp:cNvPr id="0" name=""/>
        <dsp:cNvSpPr/>
      </dsp:nvSpPr>
      <dsp:spPr>
        <a:xfrm>
          <a:off x="79651" y="1440136"/>
          <a:ext cx="707942" cy="449543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0,6</a:t>
          </a:r>
          <a:endParaRPr lang="ru-RU" sz="1900" b="1" kern="1200" dirty="0"/>
        </a:p>
      </dsp:txBody>
      <dsp:txXfrm>
        <a:off x="92818" y="1453303"/>
        <a:ext cx="681608" cy="423209"/>
      </dsp:txXfrm>
    </dsp:sp>
    <dsp:sp modelId="{87CC88B7-4E68-4714-8072-1D092E2558EB}">
      <dsp:nvSpPr>
        <dsp:cNvPr id="0" name=""/>
        <dsp:cNvSpPr/>
      </dsp:nvSpPr>
      <dsp:spPr>
        <a:xfrm>
          <a:off x="866254" y="709972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4E3C3-36A5-470D-845E-BB7ACBCF16E9}">
      <dsp:nvSpPr>
        <dsp:cNvPr id="0" name=""/>
        <dsp:cNvSpPr/>
      </dsp:nvSpPr>
      <dsp:spPr>
        <a:xfrm>
          <a:off x="944915" y="784699"/>
          <a:ext cx="707942" cy="449543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</a:t>
          </a:r>
          <a:endParaRPr lang="ru-RU" sz="2400" b="1" kern="1200" dirty="0"/>
        </a:p>
      </dsp:txBody>
      <dsp:txXfrm>
        <a:off x="958082" y="797866"/>
        <a:ext cx="681608" cy="423209"/>
      </dsp:txXfrm>
    </dsp:sp>
    <dsp:sp modelId="{23C97647-F18E-4658-9DA1-97ED29D1EBA7}">
      <dsp:nvSpPr>
        <dsp:cNvPr id="0" name=""/>
        <dsp:cNvSpPr/>
      </dsp:nvSpPr>
      <dsp:spPr>
        <a:xfrm>
          <a:off x="866254" y="1365409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EAD65B-3822-4C52-8C55-E9DEC562FBA6}">
      <dsp:nvSpPr>
        <dsp:cNvPr id="0" name=""/>
        <dsp:cNvSpPr/>
      </dsp:nvSpPr>
      <dsp:spPr>
        <a:xfrm>
          <a:off x="944915" y="1440136"/>
          <a:ext cx="707942" cy="449543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0,8</a:t>
          </a:r>
          <a:endParaRPr lang="ru-RU" sz="1900" b="1" kern="1200" dirty="0"/>
        </a:p>
      </dsp:txBody>
      <dsp:txXfrm>
        <a:off x="958082" y="1453303"/>
        <a:ext cx="681608" cy="423209"/>
      </dsp:txXfrm>
    </dsp:sp>
    <dsp:sp modelId="{A2E2DE2E-DD32-4780-993F-72A5D92268BC}">
      <dsp:nvSpPr>
        <dsp:cNvPr id="0" name=""/>
        <dsp:cNvSpPr/>
      </dsp:nvSpPr>
      <dsp:spPr>
        <a:xfrm>
          <a:off x="1731518" y="709972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43F22-9DCB-4F7A-ADCA-C472BC18C4AC}">
      <dsp:nvSpPr>
        <dsp:cNvPr id="0" name=""/>
        <dsp:cNvSpPr/>
      </dsp:nvSpPr>
      <dsp:spPr>
        <a:xfrm>
          <a:off x="1810178" y="784699"/>
          <a:ext cx="707942" cy="4495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</a:t>
          </a:r>
          <a:endParaRPr lang="ru-RU" sz="2400" b="1" kern="1200" dirty="0"/>
        </a:p>
      </dsp:txBody>
      <dsp:txXfrm>
        <a:off x="1823345" y="797866"/>
        <a:ext cx="681608" cy="423209"/>
      </dsp:txXfrm>
    </dsp:sp>
    <dsp:sp modelId="{EAA09853-CDE6-45AB-BABF-1D87117765CA}">
      <dsp:nvSpPr>
        <dsp:cNvPr id="0" name=""/>
        <dsp:cNvSpPr/>
      </dsp:nvSpPr>
      <dsp:spPr>
        <a:xfrm>
          <a:off x="1731518" y="1365409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40F389-38CD-42FB-9577-0CD1BA17C660}">
      <dsp:nvSpPr>
        <dsp:cNvPr id="0" name=""/>
        <dsp:cNvSpPr/>
      </dsp:nvSpPr>
      <dsp:spPr>
        <a:xfrm>
          <a:off x="1810178" y="1440136"/>
          <a:ext cx="707942" cy="4495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0,5</a:t>
          </a:r>
          <a:endParaRPr lang="ru-RU" sz="1900" b="1" kern="1200" dirty="0"/>
        </a:p>
      </dsp:txBody>
      <dsp:txXfrm>
        <a:off x="1823345" y="1453303"/>
        <a:ext cx="681608" cy="423209"/>
      </dsp:txXfrm>
    </dsp:sp>
    <dsp:sp modelId="{00F14AAB-2800-437F-AD7A-F8EC96F6B862}">
      <dsp:nvSpPr>
        <dsp:cNvPr id="0" name=""/>
        <dsp:cNvSpPr/>
      </dsp:nvSpPr>
      <dsp:spPr>
        <a:xfrm>
          <a:off x="2596781" y="709972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EA5D31-A4C6-4D59-8C59-D3D42BBC3EBC}">
      <dsp:nvSpPr>
        <dsp:cNvPr id="0" name=""/>
        <dsp:cNvSpPr/>
      </dsp:nvSpPr>
      <dsp:spPr>
        <a:xfrm>
          <a:off x="2675441" y="784699"/>
          <a:ext cx="707942" cy="449543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</a:t>
          </a:r>
          <a:endParaRPr lang="ru-RU" sz="2400" b="1" kern="1200" dirty="0"/>
        </a:p>
      </dsp:txBody>
      <dsp:txXfrm>
        <a:off x="2688608" y="797866"/>
        <a:ext cx="681608" cy="423209"/>
      </dsp:txXfrm>
    </dsp:sp>
    <dsp:sp modelId="{9E16FC9F-AFBA-416A-A428-9BF3F5722010}">
      <dsp:nvSpPr>
        <dsp:cNvPr id="0" name=""/>
        <dsp:cNvSpPr/>
      </dsp:nvSpPr>
      <dsp:spPr>
        <a:xfrm>
          <a:off x="2596781" y="1365409"/>
          <a:ext cx="707942" cy="44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2BED10-5259-4567-82AE-18C95EDF06FD}">
      <dsp:nvSpPr>
        <dsp:cNvPr id="0" name=""/>
        <dsp:cNvSpPr/>
      </dsp:nvSpPr>
      <dsp:spPr>
        <a:xfrm>
          <a:off x="2675441" y="1440136"/>
          <a:ext cx="707942" cy="449543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0,3</a:t>
          </a:r>
          <a:endParaRPr lang="ru-RU" sz="1900" b="1" kern="1200" dirty="0"/>
        </a:p>
      </dsp:txBody>
      <dsp:txXfrm>
        <a:off x="2688608" y="1453303"/>
        <a:ext cx="681608" cy="4232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48DA7-BB2D-42B3-ADAC-617A3BD4EB43}">
      <dsp:nvSpPr>
        <dsp:cNvPr id="0" name=""/>
        <dsp:cNvSpPr/>
      </dsp:nvSpPr>
      <dsp:spPr>
        <a:xfrm>
          <a:off x="2925664" y="1204718"/>
          <a:ext cx="91440" cy="2073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3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40D1FE-7923-417B-9414-7BB088F47FB1}">
      <dsp:nvSpPr>
        <dsp:cNvPr id="0" name=""/>
        <dsp:cNvSpPr/>
      </dsp:nvSpPr>
      <dsp:spPr>
        <a:xfrm>
          <a:off x="1664414" y="544698"/>
          <a:ext cx="1306970" cy="207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291"/>
              </a:lnTo>
              <a:lnTo>
                <a:pt x="1306970" y="141291"/>
              </a:lnTo>
              <a:lnTo>
                <a:pt x="1306970" y="207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C8C550-4617-4366-9811-EE25F6051D73}">
      <dsp:nvSpPr>
        <dsp:cNvPr id="0" name=""/>
        <dsp:cNvSpPr/>
      </dsp:nvSpPr>
      <dsp:spPr>
        <a:xfrm>
          <a:off x="2054351" y="1204718"/>
          <a:ext cx="91440" cy="2073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3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9929B-3E3E-4C6F-A897-F0837CAFAAEC}">
      <dsp:nvSpPr>
        <dsp:cNvPr id="0" name=""/>
        <dsp:cNvSpPr/>
      </dsp:nvSpPr>
      <dsp:spPr>
        <a:xfrm>
          <a:off x="1664414" y="544698"/>
          <a:ext cx="435656" cy="207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291"/>
              </a:lnTo>
              <a:lnTo>
                <a:pt x="435656" y="141291"/>
              </a:lnTo>
              <a:lnTo>
                <a:pt x="435656" y="207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95F4DC-CEBB-4E62-B310-12985A1C75BF}">
      <dsp:nvSpPr>
        <dsp:cNvPr id="0" name=""/>
        <dsp:cNvSpPr/>
      </dsp:nvSpPr>
      <dsp:spPr>
        <a:xfrm>
          <a:off x="1183038" y="1204718"/>
          <a:ext cx="91440" cy="2073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3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6166-2BD7-4480-BCA2-8832A8B09DDC}">
      <dsp:nvSpPr>
        <dsp:cNvPr id="0" name=""/>
        <dsp:cNvSpPr/>
      </dsp:nvSpPr>
      <dsp:spPr>
        <a:xfrm>
          <a:off x="1228758" y="544698"/>
          <a:ext cx="435656" cy="207332"/>
        </a:xfrm>
        <a:custGeom>
          <a:avLst/>
          <a:gdLst/>
          <a:ahLst/>
          <a:cxnLst/>
          <a:rect l="0" t="0" r="0" b="0"/>
          <a:pathLst>
            <a:path>
              <a:moveTo>
                <a:pt x="435656" y="0"/>
              </a:moveTo>
              <a:lnTo>
                <a:pt x="435656" y="141291"/>
              </a:lnTo>
              <a:lnTo>
                <a:pt x="0" y="141291"/>
              </a:lnTo>
              <a:lnTo>
                <a:pt x="0" y="207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E438A-4097-4A4E-B274-8BA510400D05}">
      <dsp:nvSpPr>
        <dsp:cNvPr id="0" name=""/>
        <dsp:cNvSpPr/>
      </dsp:nvSpPr>
      <dsp:spPr>
        <a:xfrm>
          <a:off x="311724" y="1204718"/>
          <a:ext cx="91440" cy="2073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3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3CEBE-D2AF-4FEE-992F-1E4E931F03F0}">
      <dsp:nvSpPr>
        <dsp:cNvPr id="0" name=""/>
        <dsp:cNvSpPr/>
      </dsp:nvSpPr>
      <dsp:spPr>
        <a:xfrm>
          <a:off x="357444" y="544698"/>
          <a:ext cx="1306970" cy="207332"/>
        </a:xfrm>
        <a:custGeom>
          <a:avLst/>
          <a:gdLst/>
          <a:ahLst/>
          <a:cxnLst/>
          <a:rect l="0" t="0" r="0" b="0"/>
          <a:pathLst>
            <a:path>
              <a:moveTo>
                <a:pt x="1306970" y="0"/>
              </a:moveTo>
              <a:lnTo>
                <a:pt x="1306970" y="141291"/>
              </a:lnTo>
              <a:lnTo>
                <a:pt x="0" y="141291"/>
              </a:lnTo>
              <a:lnTo>
                <a:pt x="0" y="207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D7EF2-4672-400E-9598-A4C06641226B}">
      <dsp:nvSpPr>
        <dsp:cNvPr id="0" name=""/>
        <dsp:cNvSpPr/>
      </dsp:nvSpPr>
      <dsp:spPr>
        <a:xfrm>
          <a:off x="1103781" y="92011"/>
          <a:ext cx="1121266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21431-31A1-4BE3-898C-A0EBCF81D8B5}">
      <dsp:nvSpPr>
        <dsp:cNvPr id="0" name=""/>
        <dsp:cNvSpPr/>
      </dsp:nvSpPr>
      <dsp:spPr>
        <a:xfrm>
          <a:off x="1182992" y="167261"/>
          <a:ext cx="1121266" cy="452686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/>
            <a:t>лк</a:t>
          </a:r>
          <a:endParaRPr lang="ru-RU" sz="2800" b="1" kern="1200" dirty="0"/>
        </a:p>
      </dsp:txBody>
      <dsp:txXfrm>
        <a:off x="1196251" y="180520"/>
        <a:ext cx="1094748" cy="426168"/>
      </dsp:txXfrm>
    </dsp:sp>
    <dsp:sp modelId="{0B7FF3E2-EAEE-45E0-82AA-D4E1F3773CE6}">
      <dsp:nvSpPr>
        <dsp:cNvPr id="0" name=""/>
        <dsp:cNvSpPr/>
      </dsp:nvSpPr>
      <dsp:spPr>
        <a:xfrm>
          <a:off x="998" y="75203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A7CAC-417E-4FA2-ADB9-F26B32508CF4}">
      <dsp:nvSpPr>
        <dsp:cNvPr id="0" name=""/>
        <dsp:cNvSpPr/>
      </dsp:nvSpPr>
      <dsp:spPr>
        <a:xfrm>
          <a:off x="80208" y="827281"/>
          <a:ext cx="712892" cy="452686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</a:t>
          </a:r>
          <a:endParaRPr lang="ru-RU" sz="2400" b="1" kern="1200" dirty="0"/>
        </a:p>
      </dsp:txBody>
      <dsp:txXfrm>
        <a:off x="93467" y="840540"/>
        <a:ext cx="686374" cy="426168"/>
      </dsp:txXfrm>
    </dsp:sp>
    <dsp:sp modelId="{4A522C5E-D159-4F1F-993F-6DDF45575C69}">
      <dsp:nvSpPr>
        <dsp:cNvPr id="0" name=""/>
        <dsp:cNvSpPr/>
      </dsp:nvSpPr>
      <dsp:spPr>
        <a:xfrm>
          <a:off x="998" y="141205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78AE28-BD3A-494E-B600-A210F5F8CF78}">
      <dsp:nvSpPr>
        <dsp:cNvPr id="0" name=""/>
        <dsp:cNvSpPr/>
      </dsp:nvSpPr>
      <dsp:spPr>
        <a:xfrm>
          <a:off x="80208" y="1487301"/>
          <a:ext cx="712892" cy="452686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0,6</a:t>
          </a:r>
          <a:endParaRPr lang="ru-RU" sz="1900" b="1" kern="1200" dirty="0"/>
        </a:p>
      </dsp:txBody>
      <dsp:txXfrm>
        <a:off x="93467" y="1500560"/>
        <a:ext cx="686374" cy="426168"/>
      </dsp:txXfrm>
    </dsp:sp>
    <dsp:sp modelId="{87CC88B7-4E68-4714-8072-1D092E2558EB}">
      <dsp:nvSpPr>
        <dsp:cNvPr id="0" name=""/>
        <dsp:cNvSpPr/>
      </dsp:nvSpPr>
      <dsp:spPr>
        <a:xfrm>
          <a:off x="872311" y="75203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4E3C3-36A5-470D-845E-BB7ACBCF16E9}">
      <dsp:nvSpPr>
        <dsp:cNvPr id="0" name=""/>
        <dsp:cNvSpPr/>
      </dsp:nvSpPr>
      <dsp:spPr>
        <a:xfrm>
          <a:off x="951522" y="827281"/>
          <a:ext cx="712892" cy="452686"/>
        </a:xfrm>
        <a:prstGeom prst="roundRect">
          <a:avLst>
            <a:gd name="adj" fmla="val 10000"/>
          </a:avLst>
        </a:prstGeom>
        <a:solidFill>
          <a:srgbClr val="F8FAF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</a:t>
          </a:r>
          <a:endParaRPr lang="ru-RU" sz="2400" b="1" kern="1200" dirty="0"/>
        </a:p>
      </dsp:txBody>
      <dsp:txXfrm>
        <a:off x="964781" y="840540"/>
        <a:ext cx="686374" cy="426168"/>
      </dsp:txXfrm>
    </dsp:sp>
    <dsp:sp modelId="{A33B01E2-DEDF-4262-A3D0-8CAA7DC12909}">
      <dsp:nvSpPr>
        <dsp:cNvPr id="0" name=""/>
        <dsp:cNvSpPr/>
      </dsp:nvSpPr>
      <dsp:spPr>
        <a:xfrm>
          <a:off x="872311" y="141205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81FE10-59FF-49BB-A5F5-93A1B5EE48A5}">
      <dsp:nvSpPr>
        <dsp:cNvPr id="0" name=""/>
        <dsp:cNvSpPr/>
      </dsp:nvSpPr>
      <dsp:spPr>
        <a:xfrm>
          <a:off x="951522" y="1487301"/>
          <a:ext cx="712892" cy="452686"/>
        </a:xfrm>
        <a:prstGeom prst="roundRect">
          <a:avLst>
            <a:gd name="adj" fmla="val 10000"/>
          </a:avLst>
        </a:prstGeom>
        <a:solidFill>
          <a:srgbClr val="F4F7F3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0,8</a:t>
          </a:r>
          <a:endParaRPr lang="ru-RU" sz="1900" b="1" kern="1200" dirty="0"/>
        </a:p>
      </dsp:txBody>
      <dsp:txXfrm>
        <a:off x="964781" y="1500560"/>
        <a:ext cx="686374" cy="426168"/>
      </dsp:txXfrm>
    </dsp:sp>
    <dsp:sp modelId="{A2E2DE2E-DD32-4780-993F-72A5D92268BC}">
      <dsp:nvSpPr>
        <dsp:cNvPr id="0" name=""/>
        <dsp:cNvSpPr/>
      </dsp:nvSpPr>
      <dsp:spPr>
        <a:xfrm>
          <a:off x="1743625" y="75203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43F22-9DCB-4F7A-ADCA-C472BC18C4AC}">
      <dsp:nvSpPr>
        <dsp:cNvPr id="0" name=""/>
        <dsp:cNvSpPr/>
      </dsp:nvSpPr>
      <dsp:spPr>
        <a:xfrm>
          <a:off x="1822835" y="827281"/>
          <a:ext cx="712892" cy="452686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</a:t>
          </a:r>
          <a:endParaRPr lang="ru-RU" sz="2400" b="1" kern="1200" dirty="0"/>
        </a:p>
      </dsp:txBody>
      <dsp:txXfrm>
        <a:off x="1836094" y="840540"/>
        <a:ext cx="686374" cy="426168"/>
      </dsp:txXfrm>
    </dsp:sp>
    <dsp:sp modelId="{BA4E87D2-052C-451D-9FF9-444B6631353A}">
      <dsp:nvSpPr>
        <dsp:cNvPr id="0" name=""/>
        <dsp:cNvSpPr/>
      </dsp:nvSpPr>
      <dsp:spPr>
        <a:xfrm>
          <a:off x="1743625" y="141205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BB6E8-4ABD-4999-99EF-E95D9686FE6A}">
      <dsp:nvSpPr>
        <dsp:cNvPr id="0" name=""/>
        <dsp:cNvSpPr/>
      </dsp:nvSpPr>
      <dsp:spPr>
        <a:xfrm>
          <a:off x="1822835" y="1487301"/>
          <a:ext cx="712892" cy="452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0,7</a:t>
          </a:r>
          <a:endParaRPr lang="ru-RU" sz="1900" b="1" kern="1200" dirty="0"/>
        </a:p>
      </dsp:txBody>
      <dsp:txXfrm>
        <a:off x="1836094" y="1500560"/>
        <a:ext cx="686374" cy="426168"/>
      </dsp:txXfrm>
    </dsp:sp>
    <dsp:sp modelId="{DA577F43-2D52-4BB6-A919-117C4A940255}">
      <dsp:nvSpPr>
        <dsp:cNvPr id="0" name=""/>
        <dsp:cNvSpPr/>
      </dsp:nvSpPr>
      <dsp:spPr>
        <a:xfrm>
          <a:off x="2614938" y="75203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F9A06-01BC-474D-B8E8-9B85BCB353AE}">
      <dsp:nvSpPr>
        <dsp:cNvPr id="0" name=""/>
        <dsp:cNvSpPr/>
      </dsp:nvSpPr>
      <dsp:spPr>
        <a:xfrm>
          <a:off x="2694148" y="827281"/>
          <a:ext cx="712892" cy="452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</a:t>
          </a:r>
          <a:endParaRPr lang="ru-RU" sz="2400" b="1" kern="1200" dirty="0"/>
        </a:p>
      </dsp:txBody>
      <dsp:txXfrm>
        <a:off x="2707407" y="840540"/>
        <a:ext cx="686374" cy="426168"/>
      </dsp:txXfrm>
    </dsp:sp>
    <dsp:sp modelId="{EE8784FE-5531-49D5-BFFE-83DA079A1905}">
      <dsp:nvSpPr>
        <dsp:cNvPr id="0" name=""/>
        <dsp:cNvSpPr/>
      </dsp:nvSpPr>
      <dsp:spPr>
        <a:xfrm>
          <a:off x="2614938" y="1412051"/>
          <a:ext cx="712892" cy="4526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D2592-E6AD-44FD-AEE3-1A914BA67A61}">
      <dsp:nvSpPr>
        <dsp:cNvPr id="0" name=""/>
        <dsp:cNvSpPr/>
      </dsp:nvSpPr>
      <dsp:spPr>
        <a:xfrm>
          <a:off x="2694148" y="1487301"/>
          <a:ext cx="712892" cy="452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0,5</a:t>
          </a:r>
          <a:endParaRPr lang="ru-RU" sz="1900" b="1" kern="1200" dirty="0"/>
        </a:p>
      </dsp:txBody>
      <dsp:txXfrm>
        <a:off x="2707407" y="1500560"/>
        <a:ext cx="686374" cy="4261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244427" y="850745"/>
          <a:ext cx="1018389" cy="389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378"/>
              </a:lnTo>
              <a:lnTo>
                <a:pt x="1018389" y="265378"/>
              </a:lnTo>
              <a:lnTo>
                <a:pt x="1018389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177332" y="850745"/>
          <a:ext cx="1067094" cy="389419"/>
        </a:xfrm>
        <a:custGeom>
          <a:avLst/>
          <a:gdLst/>
          <a:ahLst/>
          <a:cxnLst/>
          <a:rect l="0" t="0" r="0" b="0"/>
          <a:pathLst>
            <a:path>
              <a:moveTo>
                <a:pt x="1067094" y="0"/>
              </a:moveTo>
              <a:lnTo>
                <a:pt x="1067094" y="265378"/>
              </a:lnTo>
              <a:lnTo>
                <a:pt x="0" y="265378"/>
              </a:lnTo>
              <a:lnTo>
                <a:pt x="0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322696" y="493"/>
          <a:ext cx="3843461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471472" y="141830"/>
          <a:ext cx="3843461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Болен гепатитом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Р</a:t>
          </a:r>
          <a:r>
            <a:rPr lang="ru-RU" sz="1300" b="1" kern="1200" baseline="-25000" dirty="0" smtClean="0"/>
            <a:t>1</a:t>
          </a:r>
          <a:r>
            <a:rPr lang="ru-RU" sz="1300" b="1" kern="1200" baseline="0" dirty="0" smtClean="0"/>
            <a:t>= 0,05</a:t>
          </a:r>
          <a:endParaRPr lang="ru-RU" sz="1300" b="1" kern="1200" dirty="0"/>
        </a:p>
      </dsp:txBody>
      <dsp:txXfrm>
        <a:off x="496375" y="166733"/>
        <a:ext cx="3793655" cy="800446"/>
      </dsp:txXfrm>
    </dsp:sp>
    <dsp:sp modelId="{0628F183-71B6-48CF-AD9A-7E9869247DE6}">
      <dsp:nvSpPr>
        <dsp:cNvPr id="0" name=""/>
        <dsp:cNvSpPr/>
      </dsp:nvSpPr>
      <dsp:spPr>
        <a:xfrm>
          <a:off x="307718" y="1240165"/>
          <a:ext cx="1739227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456494" y="1381502"/>
          <a:ext cx="1739227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Положительный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0,9</a:t>
          </a:r>
          <a:endParaRPr lang="ru-RU" sz="1300" b="1" kern="1200" dirty="0"/>
        </a:p>
      </dsp:txBody>
      <dsp:txXfrm>
        <a:off x="481397" y="1406405"/>
        <a:ext cx="1689421" cy="800446"/>
      </dsp:txXfrm>
    </dsp:sp>
    <dsp:sp modelId="{C5F02406-CE24-4DDD-8FD7-5D4F43887727}">
      <dsp:nvSpPr>
        <dsp:cNvPr id="0" name=""/>
        <dsp:cNvSpPr/>
      </dsp:nvSpPr>
      <dsp:spPr>
        <a:xfrm>
          <a:off x="2344497" y="1240165"/>
          <a:ext cx="1836638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493272" y="1381502"/>
          <a:ext cx="1836638" cy="850252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Отрицательный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0,1</a:t>
          </a:r>
          <a:endParaRPr lang="ru-RU" sz="1300" b="1" kern="1200" dirty="0"/>
        </a:p>
      </dsp:txBody>
      <dsp:txXfrm>
        <a:off x="2518175" y="1406405"/>
        <a:ext cx="1786832" cy="80044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6CD65-D66F-4E33-BEAD-C2579EAB83CC}">
      <dsp:nvSpPr>
        <dsp:cNvPr id="0" name=""/>
        <dsp:cNvSpPr/>
      </dsp:nvSpPr>
      <dsp:spPr>
        <a:xfrm>
          <a:off x="2244427" y="850745"/>
          <a:ext cx="1115244" cy="3760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29"/>
              </a:lnTo>
              <a:lnTo>
                <a:pt x="1115244" y="252029"/>
              </a:lnTo>
              <a:lnTo>
                <a:pt x="1115244" y="3760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F801A-4828-4075-9E9D-E9BC08568BAE}">
      <dsp:nvSpPr>
        <dsp:cNvPr id="0" name=""/>
        <dsp:cNvSpPr/>
      </dsp:nvSpPr>
      <dsp:spPr>
        <a:xfrm>
          <a:off x="1108950" y="850745"/>
          <a:ext cx="1135476" cy="389419"/>
        </a:xfrm>
        <a:custGeom>
          <a:avLst/>
          <a:gdLst/>
          <a:ahLst/>
          <a:cxnLst/>
          <a:rect l="0" t="0" r="0" b="0"/>
          <a:pathLst>
            <a:path>
              <a:moveTo>
                <a:pt x="1135476" y="0"/>
              </a:moveTo>
              <a:lnTo>
                <a:pt x="1135476" y="265378"/>
              </a:lnTo>
              <a:lnTo>
                <a:pt x="0" y="265378"/>
              </a:lnTo>
              <a:lnTo>
                <a:pt x="0" y="3894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CEE6F-B04D-42B1-8843-D6F65DB23979}">
      <dsp:nvSpPr>
        <dsp:cNvPr id="0" name=""/>
        <dsp:cNvSpPr/>
      </dsp:nvSpPr>
      <dsp:spPr>
        <a:xfrm>
          <a:off x="322696" y="493"/>
          <a:ext cx="3843461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28FBA-2ADB-437A-A531-267EB50F559B}">
      <dsp:nvSpPr>
        <dsp:cNvPr id="0" name=""/>
        <dsp:cNvSpPr/>
      </dsp:nvSpPr>
      <dsp:spPr>
        <a:xfrm>
          <a:off x="471472" y="141830"/>
          <a:ext cx="3843461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Не болен гепатитом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</a:t>
          </a:r>
          <a:r>
            <a:rPr lang="ru-RU" sz="1400" b="1" kern="1200" baseline="-25000" dirty="0" smtClean="0"/>
            <a:t>2</a:t>
          </a:r>
          <a:r>
            <a:rPr lang="ru-RU" sz="1400" b="1" kern="1200" dirty="0" smtClean="0"/>
            <a:t> </a:t>
          </a:r>
          <a:r>
            <a:rPr lang="ru-RU" sz="1400" b="1" kern="1200" baseline="0" dirty="0" smtClean="0"/>
            <a:t>= 0,95</a:t>
          </a:r>
          <a:endParaRPr lang="ru-RU" sz="1400" b="1" kern="1200" dirty="0"/>
        </a:p>
      </dsp:txBody>
      <dsp:txXfrm>
        <a:off x="496375" y="166733"/>
        <a:ext cx="3793655" cy="800446"/>
      </dsp:txXfrm>
    </dsp:sp>
    <dsp:sp modelId="{0628F183-71B6-48CF-AD9A-7E9869247DE6}">
      <dsp:nvSpPr>
        <dsp:cNvPr id="0" name=""/>
        <dsp:cNvSpPr/>
      </dsp:nvSpPr>
      <dsp:spPr>
        <a:xfrm>
          <a:off x="140727" y="1240165"/>
          <a:ext cx="1936445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2D55E-FE0B-4021-A9A8-1DBD7592D5AA}">
      <dsp:nvSpPr>
        <dsp:cNvPr id="0" name=""/>
        <dsp:cNvSpPr/>
      </dsp:nvSpPr>
      <dsp:spPr>
        <a:xfrm>
          <a:off x="289503" y="1381502"/>
          <a:ext cx="1936445" cy="85025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Положительный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0,01</a:t>
          </a:r>
          <a:endParaRPr lang="ru-RU" sz="1400" b="1" kern="1200" dirty="0"/>
        </a:p>
      </dsp:txBody>
      <dsp:txXfrm>
        <a:off x="314406" y="1406405"/>
        <a:ext cx="1886639" cy="800446"/>
      </dsp:txXfrm>
    </dsp:sp>
    <dsp:sp modelId="{C5F02406-CE24-4DDD-8FD7-5D4F43887727}">
      <dsp:nvSpPr>
        <dsp:cNvPr id="0" name=""/>
        <dsp:cNvSpPr/>
      </dsp:nvSpPr>
      <dsp:spPr>
        <a:xfrm>
          <a:off x="2372970" y="1226816"/>
          <a:ext cx="1973401" cy="8502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F0E72-D08F-48D4-B9E6-0F9244DE9F6E}">
      <dsp:nvSpPr>
        <dsp:cNvPr id="0" name=""/>
        <dsp:cNvSpPr/>
      </dsp:nvSpPr>
      <dsp:spPr>
        <a:xfrm>
          <a:off x="2521746" y="1368153"/>
          <a:ext cx="1973401" cy="850252"/>
        </a:xfrm>
        <a:prstGeom prst="roundRect">
          <a:avLst>
            <a:gd name="adj" fmla="val 10000"/>
          </a:avLst>
        </a:prstGeom>
        <a:solidFill>
          <a:schemeClr val="accent3">
            <a:lumMod val="9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Отрицательный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0,99</a:t>
          </a:r>
          <a:endParaRPr lang="ru-RU" sz="1400" b="1" kern="1200" dirty="0"/>
        </a:p>
      </dsp:txBody>
      <dsp:txXfrm>
        <a:off x="2546649" y="1393056"/>
        <a:ext cx="1923595" cy="800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3" name="Group 131"/>
          <p:cNvGrpSpPr>
            <a:grpSpLocks/>
          </p:cNvGrpSpPr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3204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5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6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7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8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0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3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4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6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7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0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2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9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1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4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5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37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323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2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3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8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9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0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2906A605-5B7E-4D32-9DBB-3A94BD3191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251" name="Group 179"/>
          <p:cNvGrpSpPr>
            <a:grpSpLocks/>
          </p:cNvGrpSpPr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3252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3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54" name="Picture 182" descr="figure07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5" name="Picture 183" descr="figure07_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6" name="Picture 184" descr="figure07_o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549B4-6473-4249-B7BB-838ADCA755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98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120FF-8220-4566-BABE-E166499843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3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E6CDF-0D50-4C42-B1F8-7E4A742397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77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69E8E-6D51-4FB0-96DA-D448FDFA9A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1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A1388-635E-41BD-89EE-BA814AA9A1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14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3AAB0-5C11-425F-8DAF-0BF069107F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77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04880-C6CB-4124-975B-844B3555A4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9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6343A-B59D-42B3-A442-7F3BD7091C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8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CEA9D-EBC8-44C7-83A8-3EC3CF5BAC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19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E125A-FAD3-4A41-B0D9-6680665EBD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08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73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60020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12700"/>
            <a:ext cx="9156700" cy="1354138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93" name="Picture 69" descr="figure07_o copy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figure07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figure07_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7FB896-55CF-4072-B7B2-2C2DC6022C3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213100"/>
            <a:ext cx="5472113" cy="19431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задачи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gray">
          <a:xfrm>
            <a:off x="1547664" y="1340768"/>
            <a:ext cx="6696744" cy="115212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Вероятность</a:t>
            </a:r>
            <a:endParaRPr lang="ru-RU" sz="5400" b="1" kern="10" dirty="0">
              <a:ln w="28575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822404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магазине стоят два платёжных автомата. Каждый из них может быть неисправен с вероятностью 0,05 независимо от другого автомата. Найдите вероятность того, что хотя бы один автомат исправен.</a:t>
            </a:r>
          </a:p>
        </p:txBody>
      </p:sp>
    </p:spTree>
    <p:extLst>
      <p:ext uri="{BB962C8B-B14F-4D97-AF65-F5344CB8AC3E}">
        <p14:creationId xmlns:p14="http://schemas.microsoft.com/office/powerpoint/2010/main" val="42124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606380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14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4050188"/>
              </p:ext>
            </p:extLst>
          </p:nvPr>
        </p:nvGraphicFramePr>
        <p:xfrm>
          <a:off x="776288" y="1347788"/>
          <a:ext cx="380206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384"/>
                <a:gridCol w="1691324"/>
                <a:gridCol w="126735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нет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0,95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0,95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09713517"/>
              </p:ext>
            </p:extLst>
          </p:nvPr>
        </p:nvGraphicFramePr>
        <p:xfrm>
          <a:off x="4730750" y="1347788"/>
          <a:ext cx="3803650" cy="1854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1825"/>
                <a:gridCol w="190182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 автомат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автомат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3607" y="3293301"/>
            <a:ext cx="59800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Вероятность, что оба </a:t>
            </a:r>
            <a:r>
              <a:rPr lang="ru-RU" sz="2800" dirty="0" smtClean="0"/>
              <a:t>неисправны:</a:t>
            </a:r>
            <a:endParaRPr lang="ru-RU" sz="2800" dirty="0"/>
          </a:p>
          <a:p>
            <a:r>
              <a:rPr lang="ru-RU" sz="2800" dirty="0" smtClean="0"/>
              <a:t>Р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 = 0,05 ∙ 0,05 = 0,0025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2207" y="4277722"/>
            <a:ext cx="5389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 = 1 – Р</a:t>
            </a:r>
            <a:r>
              <a:rPr lang="ru-RU" sz="2800" baseline="-25000" dirty="0" smtClean="0"/>
              <a:t>1 </a:t>
            </a:r>
            <a:r>
              <a:rPr lang="ru-RU" sz="2800" dirty="0" smtClean="0"/>
              <a:t>=</a:t>
            </a:r>
            <a:r>
              <a:rPr lang="ru-RU" sz="2800" dirty="0"/>
              <a:t> </a:t>
            </a:r>
            <a:r>
              <a:rPr lang="ru-RU" sz="2800" dirty="0" smtClean="0"/>
              <a:t>1 – 0,0025 = 0,0975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8100392" y="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7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2" name="Rectangle 34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5688731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89123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4824412"/>
          </a:xfrm>
        </p:spPr>
        <p:txBody>
          <a:bodyPr/>
          <a:lstStyle/>
          <a:p>
            <a:r>
              <a:rPr lang="ru-RU" dirty="0" smtClean="0"/>
              <a:t>В торговом центре два одинаковых автомата продают кофе. Вероятность того, что к концу дня в автомате закончится кофе, равна 0,3. Вероятность того, что кофе закончится в обоих автоматах, равна 0,12. Найдите вероятность того, что к концу дня кофе останется в обоих автоматах.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54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932" name="Rectangle 4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Событие А – кофе закончится в 1 автомате</a:t>
                </a:r>
                <a:r>
                  <a:rPr lang="en-US" dirty="0"/>
                  <a:t>:</a:t>
                </a:r>
                <a:r>
                  <a:rPr lang="en-US" dirty="0" smtClean="0"/>
                  <a:t> </a:t>
                </a:r>
                <a:r>
                  <a:rPr lang="en-US" dirty="0" smtClean="0">
                    <a:solidFill>
                      <a:srgbClr val="002060"/>
                    </a:solidFill>
                  </a:rPr>
                  <a:t>P(A) = 0,3</a:t>
                </a:r>
                <a:endParaRPr lang="ru-RU" dirty="0" smtClean="0">
                  <a:solidFill>
                    <a:srgbClr val="002060"/>
                  </a:solidFill>
                </a:endParaRPr>
              </a:p>
              <a:p>
                <a:r>
                  <a:rPr lang="ru-RU" dirty="0" smtClean="0"/>
                  <a:t>Событие В – кофе закончится во втором автомате</a:t>
                </a:r>
                <a:r>
                  <a:rPr lang="en-US" dirty="0" smtClean="0"/>
                  <a:t>: </a:t>
                </a:r>
                <a:r>
                  <a:rPr lang="en-US" dirty="0" smtClean="0">
                    <a:solidFill>
                      <a:srgbClr val="002060"/>
                    </a:solidFill>
                  </a:rPr>
                  <a:t>P(B) = 0,3</a:t>
                </a:r>
                <a:endParaRPr lang="ru-RU" dirty="0" smtClean="0">
                  <a:solidFill>
                    <a:srgbClr val="002060"/>
                  </a:solidFill>
                </a:endParaRPr>
              </a:p>
              <a:p>
                <a:r>
                  <a:rPr lang="en-US" dirty="0" smtClean="0">
                    <a:solidFill>
                      <a:srgbClr val="002060"/>
                    </a:solidFill>
                  </a:rPr>
                  <a:t>P(A</a:t>
                </a:r>
                <a:r>
                  <a:rPr lang="en-US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∩B) = 0,12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206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en-US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=0,3+0,3−0,12=0,4</m:t>
                    </m:r>
                    <m:r>
                      <a:rPr lang="ru-RU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8</m:t>
                    </m:r>
                  </m:oMath>
                </a14:m>
                <a:r>
                  <a:rPr lang="en-US" dirty="0" smtClean="0">
                    <a:solidFill>
                      <a:srgbClr val="002060"/>
                    </a:solidFill>
                  </a:rPr>
                  <a:t> </a:t>
                </a:r>
                <a:r>
                  <a:rPr lang="en-US" dirty="0" smtClean="0"/>
                  <a:t>– </a:t>
                </a:r>
                <a:r>
                  <a:rPr lang="ru-RU" dirty="0" smtClean="0"/>
                  <a:t>кофе закончится в обоих автоматах</a:t>
                </a:r>
              </a:p>
              <a:p>
                <a:r>
                  <a:rPr lang="ru-RU" dirty="0" smtClean="0">
                    <a:solidFill>
                      <a:srgbClr val="002060"/>
                    </a:solidFill>
                  </a:rPr>
                  <a:t>Р = 1 – 0,48 = 0,52</a:t>
                </a:r>
              </a:p>
              <a:p>
                <a:r>
                  <a:rPr lang="ru-RU" dirty="0" smtClean="0">
                    <a:solidFill>
                      <a:srgbClr val="002060"/>
                    </a:solidFill>
                  </a:rPr>
                  <a:t>Ответ: 0,52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4932" name="Rectangl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95288" y="1773238"/>
                <a:ext cx="8353425" cy="4824412"/>
              </a:xfrm>
              <a:blipFill rotWithShape="1">
                <a:blip r:embed="rId2"/>
                <a:stretch>
                  <a:fillRect l="-1314" t="-12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34"/>
          <p:cNvSpPr>
            <a:spLocks noGrp="1" noChangeArrowheads="1"/>
          </p:cNvSpPr>
          <p:nvPr>
            <p:ph type="title"/>
          </p:nvPr>
        </p:nvSpPr>
        <p:spPr>
          <a:xfrm>
            <a:off x="1485900" y="209550"/>
            <a:ext cx="5678388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68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Две фабрики выпускают одинаковые стекла для автомобильных фар. Первая фабрика выпускает </a:t>
            </a:r>
            <a:r>
              <a:rPr lang="ru-RU" dirty="0" smtClean="0"/>
              <a:t>45% </a:t>
            </a:r>
            <a:r>
              <a:rPr lang="ru-RU" dirty="0"/>
              <a:t>этих стекол, вторая </a:t>
            </a:r>
            <a:r>
              <a:rPr lang="ru-RU" dirty="0" smtClean="0"/>
              <a:t>– 55%. </a:t>
            </a:r>
            <a:r>
              <a:rPr lang="ru-RU" dirty="0"/>
              <a:t>Первая фабрика выпускает </a:t>
            </a:r>
            <a:r>
              <a:rPr lang="ru-RU" dirty="0" smtClean="0"/>
              <a:t>3% </a:t>
            </a:r>
            <a:r>
              <a:rPr lang="ru-RU" dirty="0"/>
              <a:t>бракованных стекол, а вторая </a:t>
            </a:r>
            <a:r>
              <a:rPr lang="ru-RU" dirty="0" smtClean="0"/>
              <a:t>– 1%. </a:t>
            </a:r>
            <a:r>
              <a:rPr lang="ru-RU" dirty="0"/>
              <a:t>Найдите вероятность того, что случайно купленное в магазине стекло окажется бракованным.</a:t>
            </a:r>
          </a:p>
        </p:txBody>
      </p:sp>
    </p:spTree>
    <p:extLst>
      <p:ext uri="{BB962C8B-B14F-4D97-AF65-F5344CB8AC3E}">
        <p14:creationId xmlns:p14="http://schemas.microsoft.com/office/powerpoint/2010/main" val="8935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4372" y="1888376"/>
            <a:ext cx="3731984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= 0,45 – 1 фабрика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134541" y="1888376"/>
            <a:ext cx="3731984" cy="52322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</a:t>
            </a:r>
            <a:r>
              <a:rPr lang="ru-RU" sz="2800" baseline="-25000" dirty="0"/>
              <a:t>2</a:t>
            </a:r>
            <a:r>
              <a:rPr lang="ru-RU" sz="2800" dirty="0" smtClean="0"/>
              <a:t>= 0,55 – 2 фабрика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74372" y="2708920"/>
            <a:ext cx="108395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0,03  </a:t>
            </a:r>
          </a:p>
          <a:p>
            <a:r>
              <a:rPr lang="ru-RU" sz="2800" dirty="0" smtClean="0"/>
              <a:t>брак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134541" y="2700533"/>
            <a:ext cx="1083951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0,01  </a:t>
            </a:r>
          </a:p>
          <a:p>
            <a:r>
              <a:rPr lang="ru-RU" sz="2800" dirty="0" smtClean="0"/>
              <a:t>брак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2708919"/>
            <a:ext cx="1650580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0,97  </a:t>
            </a:r>
          </a:p>
          <a:p>
            <a:r>
              <a:rPr lang="ru-RU" sz="2800" dirty="0" smtClean="0"/>
              <a:t>хорошее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15945" y="2676676"/>
            <a:ext cx="1650580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0,99  </a:t>
            </a:r>
          </a:p>
          <a:p>
            <a:r>
              <a:rPr lang="ru-RU" sz="2800" dirty="0" smtClean="0"/>
              <a:t>хорошее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251156" y="908720"/>
            <a:ext cx="2053191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покупатель</a:t>
            </a:r>
            <a:endParaRPr lang="ru-RU" sz="2800" dirty="0"/>
          </a:p>
        </p:txBody>
      </p:sp>
      <p:cxnSp>
        <p:nvCxnSpPr>
          <p:cNvPr id="13" name="Прямая со стрелкой 12"/>
          <p:cNvCxnSpPr>
            <a:stCxn id="11" idx="1"/>
          </p:cNvCxnSpPr>
          <p:nvPr/>
        </p:nvCxnSpPr>
        <p:spPr>
          <a:xfrm flipH="1">
            <a:off x="2187196" y="1170330"/>
            <a:ext cx="1063960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403648" y="2411596"/>
            <a:ext cx="783548" cy="5304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016347" y="3654640"/>
            <a:ext cx="34089" cy="5304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4372" y="4293096"/>
            <a:ext cx="188384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0,45 ∙ 0,03</a:t>
            </a:r>
            <a:endParaRPr lang="ru-RU" sz="2800" dirty="0"/>
          </a:p>
        </p:txBody>
      </p:sp>
      <p:cxnSp>
        <p:nvCxnSpPr>
          <p:cNvPr id="20" name="Прямая со стрелкой 19"/>
          <p:cNvCxnSpPr>
            <a:stCxn id="11" idx="3"/>
          </p:cNvCxnSpPr>
          <p:nvPr/>
        </p:nvCxnSpPr>
        <p:spPr>
          <a:xfrm>
            <a:off x="5304347" y="1170330"/>
            <a:ext cx="1427893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18293" y="2411596"/>
            <a:ext cx="691725" cy="74213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76516" y="3630783"/>
            <a:ext cx="0" cy="6623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134541" y="4318608"/>
            <a:ext cx="1883849" cy="52322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0,55 ∙ 0,01</a:t>
            </a:r>
            <a:endParaRPr lang="ru-RU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3617860" y="4046874"/>
            <a:ext cx="6335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+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27953" y="5244955"/>
            <a:ext cx="226863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Ответ: 0,019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7289"/>
            <a:ext cx="7391400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229600" y="87276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6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 animBg="1"/>
      <p:bldP spid="29" grpId="0" animBg="1"/>
      <p:bldP spid="30" grpId="0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Ковбой Джон попадает в муху на стене с вероятностью 0,9, если стреляет из пристрелянного револьвера. Если Джон стреляет из </a:t>
            </a:r>
            <a:r>
              <a:rPr lang="ru-RU" dirty="0" err="1"/>
              <a:t>непристрелянного</a:t>
            </a:r>
            <a:r>
              <a:rPr lang="ru-RU" dirty="0"/>
              <a:t> револьвера, то он попадает в муху с вероятностью 0,2. На столе лежит 10 револьверов, из них только 4 пристрелянные. Ковбой Джон видит на стене муху, наудачу хватает первый попавшийся револьвер и стреляет в муху. Найдите вероятность того, что Джон промахнётся.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89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45979203"/>
              </p:ext>
            </p:extLst>
          </p:nvPr>
        </p:nvGraphicFramePr>
        <p:xfrm>
          <a:off x="6378" y="1412776"/>
          <a:ext cx="463763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4979" y="3894295"/>
            <a:ext cx="371928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Р(А) = 0,4 ∙ 0,1 = 0,04</a:t>
            </a:r>
            <a:endParaRPr lang="ru-RU" sz="2800" b="1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787612487"/>
              </p:ext>
            </p:extLst>
          </p:nvPr>
        </p:nvGraphicFramePr>
        <p:xfrm>
          <a:off x="4397333" y="1412776"/>
          <a:ext cx="463763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04048" y="3894295"/>
            <a:ext cx="374012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Р(В) = 0,6 ∙ 0,8 = 0,48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10546" y="4797152"/>
            <a:ext cx="4251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Р(С) = 0,04 </a:t>
            </a:r>
            <a:r>
              <a:rPr lang="ru-RU" sz="2800" b="1" dirty="0"/>
              <a:t>+</a:t>
            </a:r>
            <a:r>
              <a:rPr lang="ru-RU" sz="2800" b="1" dirty="0" smtClean="0"/>
              <a:t> 0,48 = 0,52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50926" y="5661248"/>
            <a:ext cx="2330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3200" dirty="0"/>
              <a:t>Ответ: </a:t>
            </a:r>
            <a:r>
              <a:rPr lang="ru-RU" sz="3200" dirty="0" smtClean="0"/>
              <a:t>0,52</a:t>
            </a:r>
            <a:endParaRPr lang="ru-RU" sz="32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8229600" y="87276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animBg="1"/>
      <p:bldGraphic spid="9" grpId="0">
        <p:bldSub>
          <a:bldDgm bld="one"/>
        </p:bldSub>
      </p:bldGraphic>
      <p:bldP spid="10" grpId="0" animBg="1"/>
      <p:bldP spid="11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4104555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4824412"/>
          </a:xfrm>
        </p:spPr>
        <p:txBody>
          <a:bodyPr/>
          <a:lstStyle/>
          <a:p>
            <a:r>
              <a:rPr lang="ru-RU" dirty="0"/>
              <a:t>Агрофирма закупает куриные яйца в двух домашних хозяйствах. 40% яиц из первого хозяйства — яйца высшей категории, а из второго хозяйства — 20% яиц высшей категории. Всего высшую категорию получает 35% яиц. Найдите вероятность того, что яйцо, купленное у этой агрофирмы, окажется из первого хозяйства.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78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Событие А </a:t>
            </a:r>
            <a:r>
              <a:rPr lang="ru-RU" dirty="0" smtClean="0"/>
              <a:t>– яйцо высшей категории из 1-го хозяйства </a:t>
            </a:r>
          </a:p>
          <a:p>
            <a:r>
              <a:rPr lang="ru-RU" dirty="0"/>
              <a:t>Событие </a:t>
            </a:r>
            <a:r>
              <a:rPr lang="ru-RU" dirty="0" smtClean="0"/>
              <a:t>В </a:t>
            </a:r>
            <a:r>
              <a:rPr lang="ru-RU" dirty="0"/>
              <a:t>– яйцо высшей категории из </a:t>
            </a:r>
            <a:r>
              <a:rPr lang="ru-RU" dirty="0" smtClean="0"/>
              <a:t>2-го </a:t>
            </a:r>
            <a:r>
              <a:rPr lang="ru-RU" dirty="0"/>
              <a:t>хозяйства </a:t>
            </a:r>
            <a:endParaRPr lang="ru-RU" dirty="0" smtClean="0"/>
          </a:p>
          <a:p>
            <a:r>
              <a:rPr lang="ru-RU" dirty="0"/>
              <a:t>Событие </a:t>
            </a:r>
            <a:r>
              <a:rPr lang="ru-RU" dirty="0" smtClean="0"/>
              <a:t>С </a:t>
            </a:r>
            <a:r>
              <a:rPr lang="ru-RU" dirty="0"/>
              <a:t>– яйцо высшей категории 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Р(С) = Р(А) + Р(В)</a:t>
            </a:r>
            <a:endParaRPr lang="ru-RU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4104555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29600" y="87276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гроссмейстер А. играет белыми, то он выигрывает у гроссмейстера Б. с вероятностью 0,52. Если А. играет черными, то А. выигрывает у Б. с вероятностью 0,3. Гроссмейстеры А. и Б. играют две партии, причем во второй партии меняют цвет фигур. Найдите вероятность того, что А. выиграет оба раза.</a:t>
            </a:r>
          </a:p>
        </p:txBody>
      </p:sp>
    </p:spTree>
    <p:extLst>
      <p:ext uri="{BB962C8B-B14F-4D97-AF65-F5344CB8AC3E}">
        <p14:creationId xmlns:p14="http://schemas.microsoft.com/office/powerpoint/2010/main" val="270376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76288" y="1347788"/>
            <a:ext cx="8044184" cy="1073100"/>
          </a:xfrm>
        </p:spPr>
        <p:txBody>
          <a:bodyPr/>
          <a:lstStyle/>
          <a:p>
            <a:r>
              <a:rPr lang="ru-RU" dirty="0"/>
              <a:t>Событие А – яйцо высшей категории из 1-го хозяйства </a:t>
            </a:r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4762611"/>
              </p:ext>
            </p:extLst>
          </p:nvPr>
        </p:nvGraphicFramePr>
        <p:xfrm>
          <a:off x="611560" y="2348880"/>
          <a:ext cx="504056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36096" y="2996952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Р(А) = 0,4х</a:t>
            </a:r>
            <a:endParaRPr lang="ru-RU" sz="3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4104555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028384" y="174625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9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76288" y="1347788"/>
            <a:ext cx="7758112" cy="1073100"/>
          </a:xfrm>
        </p:spPr>
        <p:txBody>
          <a:bodyPr/>
          <a:lstStyle/>
          <a:p>
            <a:r>
              <a:rPr lang="ru-RU" dirty="0"/>
              <a:t>Событие </a:t>
            </a:r>
            <a:r>
              <a:rPr lang="ru-RU" dirty="0" smtClean="0"/>
              <a:t>В </a:t>
            </a:r>
            <a:r>
              <a:rPr lang="ru-RU" dirty="0"/>
              <a:t>– яйцо высшей категории из </a:t>
            </a:r>
            <a:r>
              <a:rPr lang="ru-RU" dirty="0" smtClean="0"/>
              <a:t>2-го </a:t>
            </a:r>
            <a:r>
              <a:rPr lang="ru-RU" dirty="0"/>
              <a:t>хозяйства </a:t>
            </a:r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48257680"/>
              </p:ext>
            </p:extLst>
          </p:nvPr>
        </p:nvGraphicFramePr>
        <p:xfrm>
          <a:off x="611560" y="2348880"/>
          <a:ext cx="504056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36096" y="2996952"/>
            <a:ext cx="3203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Р(В) = 0,2(1 – х)</a:t>
            </a:r>
            <a:endParaRPr lang="ru-RU" sz="3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4104555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028384" y="174625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4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/>
              <a:t>Событие А </a:t>
            </a:r>
            <a:r>
              <a:rPr lang="ru-RU" sz="1800" dirty="0" smtClean="0"/>
              <a:t>– яйцо высшей категории из 1-го хозяйства </a:t>
            </a:r>
          </a:p>
          <a:p>
            <a:pPr marL="0" indent="0">
              <a:buNone/>
            </a:pPr>
            <a:r>
              <a:rPr lang="ru-RU" sz="1800" dirty="0"/>
              <a:t>Событие </a:t>
            </a:r>
            <a:r>
              <a:rPr lang="ru-RU" sz="1800" dirty="0" smtClean="0"/>
              <a:t>В </a:t>
            </a:r>
            <a:r>
              <a:rPr lang="ru-RU" sz="1800" dirty="0"/>
              <a:t>– яйцо высшей категории из </a:t>
            </a:r>
            <a:r>
              <a:rPr lang="ru-RU" sz="1800" dirty="0" smtClean="0"/>
              <a:t>2-го </a:t>
            </a:r>
            <a:r>
              <a:rPr lang="ru-RU" sz="1800" dirty="0"/>
              <a:t>хозяйства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Событие </a:t>
            </a:r>
            <a:r>
              <a:rPr lang="ru-RU" sz="1800" dirty="0" smtClean="0"/>
              <a:t>С </a:t>
            </a:r>
            <a:r>
              <a:rPr lang="ru-RU" sz="1800" dirty="0"/>
              <a:t>– яйцо высшей категории </a:t>
            </a:r>
            <a:r>
              <a:rPr lang="ru-RU" sz="1800" dirty="0" smtClean="0"/>
              <a:t> </a:t>
            </a:r>
            <a:endParaRPr lang="ru-RU" sz="1800" dirty="0"/>
          </a:p>
          <a:p>
            <a:pPr marL="0" indent="0">
              <a:buNone/>
            </a:pPr>
            <a:r>
              <a:rPr lang="ru-RU" dirty="0" smtClean="0"/>
              <a:t>Р(С) = Р(А) + Р(В)</a:t>
            </a:r>
          </a:p>
          <a:p>
            <a:pPr marL="0" indent="0">
              <a:buNone/>
            </a:pPr>
            <a:r>
              <a:rPr lang="ru-RU" dirty="0" smtClean="0"/>
              <a:t>0,4х + 0,2(1 – х) = 0,35</a:t>
            </a:r>
          </a:p>
          <a:p>
            <a:pPr marL="0" indent="0">
              <a:buNone/>
            </a:pPr>
            <a:r>
              <a:rPr lang="ru-RU" dirty="0" smtClean="0"/>
              <a:t>0,2х = 0,15</a:t>
            </a:r>
          </a:p>
          <a:p>
            <a:pPr marL="0" indent="0">
              <a:buNone/>
            </a:pPr>
            <a:r>
              <a:rPr lang="ru-RU" dirty="0" smtClean="0"/>
              <a:t>Х = 0,75</a:t>
            </a:r>
          </a:p>
          <a:p>
            <a:pPr marL="0" indent="0">
              <a:buNone/>
            </a:pPr>
            <a:r>
              <a:rPr lang="ru-RU" dirty="0" smtClean="0"/>
              <a:t>Ответ: 0,75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4104555" cy="563562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27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353425" cy="4824412"/>
          </a:xfrm>
        </p:spPr>
        <p:txBody>
          <a:bodyPr/>
          <a:lstStyle/>
          <a:p>
            <a:r>
              <a:rPr lang="ru-RU" sz="2000" dirty="0" smtClean="0"/>
              <a:t>Чтобы поступить в институт на специальность «Лингвистика», абитуриент должен набрать на ЕГЭ не менее 70 баллов по каждому из трёх предметов — математика, русский язык и иностранный язык. Чтобы поступить на специальность «Коммерция», нужно набрать не менее 70 баллов по каждому из трёх предметов — математика, русский язык и обществознание.</a:t>
            </a:r>
          </a:p>
          <a:p>
            <a:r>
              <a:rPr lang="ru-RU" sz="2000" dirty="0" smtClean="0"/>
              <a:t>Вероятность того, что абитуриент З. получит не менее 70 баллов по математике, равна 0,6, по русскому языку — 0,8, по иностранному языку — 0,7 и по обществознанию — 0,5.</a:t>
            </a:r>
          </a:p>
          <a:p>
            <a:r>
              <a:rPr lang="ru-RU" sz="2000" dirty="0" smtClean="0"/>
              <a:t>Найдите вероятность того, что З. сможет поступить хотя бы на одну из двух упомянутых специальностей.</a:t>
            </a:r>
            <a:endParaRPr lang="ru-RU" sz="20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229600" y="87276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50994568"/>
              </p:ext>
            </p:extLst>
          </p:nvPr>
        </p:nvGraphicFramePr>
        <p:xfrm>
          <a:off x="116483" y="116632"/>
          <a:ext cx="3456384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82565086"/>
              </p:ext>
            </p:extLst>
          </p:nvPr>
        </p:nvGraphicFramePr>
        <p:xfrm>
          <a:off x="152487" y="2319736"/>
          <a:ext cx="3384376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21648527"/>
              </p:ext>
            </p:extLst>
          </p:nvPr>
        </p:nvGraphicFramePr>
        <p:xfrm>
          <a:off x="140655" y="4293096"/>
          <a:ext cx="340804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666631" y="162775"/>
            <a:ext cx="5269391" cy="523220"/>
          </a:xfrm>
          <a:prstGeom prst="rect">
            <a:avLst/>
          </a:prstGeom>
          <a:solidFill>
            <a:srgbClr val="F4F7F3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</a:t>
            </a:r>
            <a:r>
              <a:rPr lang="ru-RU" sz="2800" b="1" baseline="-25000" dirty="0"/>
              <a:t>1</a:t>
            </a:r>
            <a:r>
              <a:rPr lang="ru-RU" sz="2800" b="1" dirty="0" smtClean="0"/>
              <a:t> = 0,6 ∙ 0,8 ∙ 0,7 ∙ 0,5 = 0,168 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724339" y="2420888"/>
            <a:ext cx="5269391" cy="523220"/>
          </a:xfrm>
          <a:prstGeom prst="rect">
            <a:avLst/>
          </a:prstGeom>
          <a:solidFill>
            <a:srgbClr val="F4F7F3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</a:t>
            </a:r>
            <a:r>
              <a:rPr lang="ru-RU" sz="2800" b="1" baseline="-25000" dirty="0"/>
              <a:t>2</a:t>
            </a:r>
            <a:r>
              <a:rPr lang="ru-RU" sz="2800" b="1" dirty="0" smtClean="0"/>
              <a:t> = 0,6 ∙ 0,8 ∙ 0,5 ∙ 0,3 = 0,072 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50723" y="4293096"/>
            <a:ext cx="5269391" cy="523220"/>
          </a:xfrm>
          <a:prstGeom prst="rect">
            <a:avLst/>
          </a:prstGeom>
          <a:solidFill>
            <a:srgbClr val="F4F7F3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</a:t>
            </a:r>
            <a:r>
              <a:rPr lang="ru-RU" sz="2800" b="1" baseline="-25000" dirty="0"/>
              <a:t>3</a:t>
            </a:r>
            <a:r>
              <a:rPr lang="ru-RU" sz="2800" b="1" dirty="0" smtClean="0"/>
              <a:t> = 0,6 ∙ 0,8 ∙ 0,7 ∙ 0,5 = 0,168 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79994" y="5904218"/>
            <a:ext cx="5664006" cy="523220"/>
          </a:xfrm>
          <a:prstGeom prst="rect">
            <a:avLst/>
          </a:prstGeom>
          <a:solidFill>
            <a:srgbClr val="F4F7F3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 = 0,168 </a:t>
            </a:r>
            <a:r>
              <a:rPr lang="ru-RU" sz="2800" b="1" dirty="0"/>
              <a:t>+</a:t>
            </a:r>
            <a:r>
              <a:rPr lang="ru-RU" sz="2800" b="1" dirty="0" smtClean="0"/>
              <a:t> 0,072 </a:t>
            </a:r>
            <a:r>
              <a:rPr lang="ru-RU" sz="2800" b="1" dirty="0"/>
              <a:t>+</a:t>
            </a:r>
            <a:r>
              <a:rPr lang="ru-RU" sz="2800" b="1" dirty="0" smtClean="0"/>
              <a:t> 0,168 = 0,408 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99478" y="5907422"/>
            <a:ext cx="1224136" cy="5847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80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D83B9B-C00A-4CA7-B4DA-0BB4540ABB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1CD83B9B-C00A-4CA7-B4DA-0BB4540ABB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C406194-BD05-4314-9212-ABD0BEF58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8C406194-BD05-4314-9212-ABD0BEF584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0595D84-CFE1-4494-9467-2B0F8DBB2A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70595D84-CFE1-4494-9467-2B0F8DBB2A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DFA8D41-E10C-4F90-A1DB-751C3139E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graphicEl>
                                              <a:dgm id="{2DFA8D41-E10C-4F90-A1DB-751C3139E5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0075404-29C9-4C6C-B9BE-D6395F746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graphicEl>
                                              <a:dgm id="{50075404-29C9-4C6C-B9BE-D6395F746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31272D-C711-4CBC-A792-187757F76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graphicEl>
                                              <a:dgm id="{1131272D-C711-4CBC-A792-187757F76E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941993E-E169-454A-BB4E-A58E1D1E62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graphicEl>
                                              <a:dgm id="{9941993E-E169-454A-BB4E-A58E1D1E62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46C7902-7F8E-4B45-BB62-1F8A5D381D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graphicEl>
                                              <a:dgm id="{D46C7902-7F8E-4B45-BB62-1F8A5D381D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D20D7BE-6CC3-4B91-A860-71A0D412E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graphicEl>
                                              <a:dgm id="{ED20D7BE-6CC3-4B91-A860-71A0D412E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A7D7DD-3358-43B1-B4DA-368E2F93F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>
                                            <p:graphicEl>
                                              <a:dgm id="{5DA7D7DD-3358-43B1-B4DA-368E2F93F8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0239CC-7F2B-4F07-AC74-52566277D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graphicEl>
                                              <a:dgm id="{390239CC-7F2B-4F07-AC74-52566277D2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B77F2DC-1A32-4B2A-8831-10D2637A5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dgm id="{1B77F2DC-1A32-4B2A-8831-10D2637A58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2E4EDAC-191F-4746-8791-05FACE207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graphicEl>
                                              <a:dgm id="{12E4EDAC-191F-4746-8791-05FACE207F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86954B7-92F6-41DE-9A02-CF6A6AF3B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graphicEl>
                                              <a:dgm id="{A86954B7-92F6-41DE-9A02-CF6A6AF3B4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219FFE5-2D4A-4BB1-BABF-56BD7CAFFD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">
                                            <p:graphicEl>
                                              <a:dgm id="{0219FFE5-2D4A-4BB1-BABF-56BD7CAFFD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32949-4C60-4543-B1D0-656CFFC40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>
                                            <p:graphicEl>
                                              <a:dgm id="{96232949-4C60-4543-B1D0-656CFFC40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1341B1-7FCC-403C-9B35-70638F527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">
                                            <p:graphicEl>
                                              <a:dgm id="{121341B1-7FCC-403C-9B35-70638F5270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D7E455-1D8E-4853-87DA-6733C2450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">
                                            <p:graphicEl>
                                              <a:dgm id="{23D7E455-1D8E-4853-87DA-6733C24500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4BD030-102E-4EA7-996C-36364D52B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">
                                            <p:graphicEl>
                                              <a:dgm id="{F64BD030-102E-4EA7-996C-36364D52B0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C97647-F18E-4658-9DA1-97ED29D1EB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">
                                            <p:graphicEl>
                                              <a:dgm id="{23C97647-F18E-4658-9DA1-97ED29D1EB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9EAD65B-3822-4C52-8C55-E9DEC562F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">
                                            <p:graphicEl>
                                              <a:dgm id="{F9EAD65B-3822-4C52-8C55-E9DEC562F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34AD823-D1C8-4269-A07F-CAB72C871E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">
                                            <p:graphicEl>
                                              <a:dgm id="{634AD823-D1C8-4269-A07F-CAB72C871E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AA09853-CDE6-45AB-BABF-1D8711776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">
                                            <p:graphicEl>
                                              <a:dgm id="{EAA09853-CDE6-45AB-BABF-1D87117765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740F389-38CD-42FB-9577-0CD1BA17C6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">
                                            <p:graphicEl>
                                              <a:dgm id="{F740F389-38CD-42FB-9577-0CD1BA17C6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F1F69C-0D66-4570-B2C0-FE870D1F21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">
                                            <p:graphicEl>
                                              <a:dgm id="{BFF1F69C-0D66-4570-B2C0-FE870D1F21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0F14AAB-2800-437F-AD7A-F8EC96F6B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">
                                            <p:graphicEl>
                                              <a:dgm id="{00F14AAB-2800-437F-AD7A-F8EC96F6B8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AEA5D31-A4C6-4D59-8C59-D3D42BBC3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">
                                            <p:graphicEl>
                                              <a:dgm id="{DAEA5D31-A4C6-4D59-8C59-D3D42BBC3E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2A8DFB-D436-4242-9AC2-4922B0143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">
                                            <p:graphicEl>
                                              <a:dgm id="{B82A8DFB-D436-4242-9AC2-4922B01430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E16FC9F-AFBA-416A-A428-9BF3F57220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">
                                            <p:graphicEl>
                                              <a:dgm id="{9E16FC9F-AFBA-416A-A428-9BF3F57220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2BED10-5259-4567-82AE-18C95EDF0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">
                                            <p:graphicEl>
                                              <a:dgm id="{4D2BED10-5259-4567-82AE-18C95EDF06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">
                                            <p:graphicEl>
                                              <a:dgm id="{E85D7EF2-4672-400E-9598-A4C066412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">
                                            <p:graphicEl>
                                              <a:dgm id="{9B621431-31A1-4BE3-898C-A0EBCF81D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">
                                            <p:graphicEl>
                                              <a:dgm id="{B303CEBE-D2AF-4FEE-992F-1E4E931F0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">
                                            <p:graphicEl>
                                              <a:dgm id="{0B7FF3E2-EAEE-45E0-82AA-D4E1F3773C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8">
                                            <p:graphicEl>
                                              <a:dgm id="{F66A7CAC-417E-4FA2-ADB9-F26B32508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EE438A-4097-4A4E-B274-8BA510400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">
                                            <p:graphicEl>
                                              <a:dgm id="{B4EE438A-4097-4A4E-B274-8BA510400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A522C5E-D159-4F1F-993F-6DDF45575C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">
                                            <p:graphicEl>
                                              <a:dgm id="{4A522C5E-D159-4F1F-993F-6DDF45575C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378AE28-BD3A-494E-B600-A210F5F8C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">
                                            <p:graphicEl>
                                              <a:dgm id="{A378AE28-BD3A-494E-B600-A210F5F8CF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">
                                            <p:graphicEl>
                                              <a:dgm id="{8BA56166-2BD7-4480-BCA2-8832A8B09D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">
                                            <p:graphicEl>
                                              <a:dgm id="{87CC88B7-4E68-4714-8072-1D092E255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">
                                            <p:graphicEl>
                                              <a:dgm id="{8334E3C3-36A5-470D-845E-BB7ACBCF1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95F4DC-CEBB-4E62-B310-12985A1C7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">
                                            <p:graphicEl>
                                              <a:dgm id="{D695F4DC-CEBB-4E62-B310-12985A1C75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33B01E2-DEDF-4262-A3D0-8CAA7DC129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">
                                            <p:graphicEl>
                                              <a:dgm id="{A33B01E2-DEDF-4262-A3D0-8CAA7DC129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B81FE10-59FF-49BB-A5F5-93A1B5EE4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8">
                                            <p:graphicEl>
                                              <a:dgm id="{DB81FE10-59FF-49BB-A5F5-93A1B5EE48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">
                                            <p:graphicEl>
                                              <a:dgm id="{DCD9929B-3E3E-4C6F-A897-F0837CAFAA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">
                                            <p:graphicEl>
                                              <a:dgm id="{A2E2DE2E-DD32-4780-993F-72A5D9226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">
                                            <p:graphicEl>
                                              <a:dgm id="{BAC43F22-9DCB-4F7A-ADCA-C472BC18C4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3C8C550-4617-4366-9811-EE25F6051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8">
                                            <p:graphicEl>
                                              <a:dgm id="{33C8C550-4617-4366-9811-EE25F6051D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A4E87D2-052C-451D-9FF9-444B66313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8">
                                            <p:graphicEl>
                                              <a:dgm id="{BA4E87D2-052C-451D-9FF9-444B66313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38BB6E8-4ABD-4999-99EF-E95D9686F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">
                                            <p:graphicEl>
                                              <a:dgm id="{738BB6E8-4ABD-4999-99EF-E95D9686FE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F40D1FE-7923-417B-9414-7BB088F47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">
                                            <p:graphicEl>
                                              <a:dgm id="{2F40D1FE-7923-417B-9414-7BB088F47F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A577F43-2D52-4BB6-A919-117C4A940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">
                                            <p:graphicEl>
                                              <a:dgm id="{DA577F43-2D52-4BB6-A919-117C4A9402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0F9A06-01BC-474D-B8E8-9B85BCB35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">
                                            <p:graphicEl>
                                              <a:dgm id="{360F9A06-01BC-474D-B8E8-9B85BCB353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148DA7-BB2D-42B3-ADAC-617A3BD4E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">
                                            <p:graphicEl>
                                              <a:dgm id="{B4148DA7-BB2D-42B3-ADAC-617A3BD4EB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E8784FE-5531-49D5-BFFE-83DA079A1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">
                                            <p:graphicEl>
                                              <a:dgm id="{EE8784FE-5531-49D5-BFFE-83DA079A1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3CD2592-E6AD-44FD-AEE3-1A914BA67A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8">
                                            <p:graphicEl>
                                              <a:dgm id="{73CD2592-E6AD-44FD-AEE3-1A914BA67A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7" grpId="0">
        <p:bldSub>
          <a:bldDgm bld="one"/>
        </p:bldSub>
      </p:bldGraphic>
      <p:bldGraphic spid="8" grpId="0">
        <p:bldSub>
          <a:bldDgm bld="one"/>
        </p:bldSub>
      </p:bldGraphic>
      <p:bldP spid="17" grpId="0" animBg="1"/>
      <p:bldP spid="15" grpId="0" animBg="1"/>
      <p:bldP spid="18" grpId="0" animBg="1"/>
      <p:bldP spid="19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390356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23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. Из районного центра в деревню ежедневно ходит автобус. Вероятность того, что в понедельник в автобусе окажется меньше 20 пассажиров, равна 0,94. Вероятность того, что окажется меньше 15 пассажиров, равна 0,56. Найдите вероятность того, что число пассажиров будет от 15 до 19.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2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Событие А </a:t>
            </a:r>
            <a:r>
              <a:rPr lang="ru-RU" dirty="0" smtClean="0"/>
              <a:t>– </a:t>
            </a:r>
            <a:r>
              <a:rPr lang="ru-RU" dirty="0"/>
              <a:t>меньше 15 пассажиров</a:t>
            </a:r>
            <a:endParaRPr lang="ru-RU" dirty="0" smtClean="0"/>
          </a:p>
          <a:p>
            <a:r>
              <a:rPr lang="ru-RU" dirty="0"/>
              <a:t>Событие </a:t>
            </a:r>
            <a:r>
              <a:rPr lang="ru-RU" dirty="0" smtClean="0"/>
              <a:t>В –</a:t>
            </a:r>
            <a:r>
              <a:rPr lang="ru-RU" dirty="0"/>
              <a:t>число пассажиров будет от 15 до 19</a:t>
            </a:r>
            <a:endParaRPr lang="ru-RU" dirty="0" smtClean="0"/>
          </a:p>
          <a:p>
            <a:r>
              <a:rPr lang="ru-RU" dirty="0"/>
              <a:t>Событие </a:t>
            </a:r>
            <a:r>
              <a:rPr lang="ru-RU" dirty="0" smtClean="0"/>
              <a:t>С </a:t>
            </a:r>
            <a:r>
              <a:rPr lang="ru-RU" dirty="0"/>
              <a:t>– в понедельник в автобусе окажется меньше 20 пассажиров</a:t>
            </a:r>
          </a:p>
          <a:p>
            <a:r>
              <a:rPr lang="ru-RU" dirty="0" smtClean="0"/>
              <a:t>Р(С) = Р(А) + Р(В)</a:t>
            </a:r>
          </a:p>
          <a:p>
            <a:r>
              <a:rPr lang="ru-RU" dirty="0" smtClean="0"/>
              <a:t>0,94 = 0,56 + Р(В)</a:t>
            </a:r>
          </a:p>
          <a:p>
            <a:r>
              <a:rPr lang="ru-RU" dirty="0" smtClean="0"/>
              <a:t>Р(В) = 0,38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229200"/>
            <a:ext cx="1080120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23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6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89441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584" y="1124744"/>
            <a:ext cx="7758112" cy="49149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Всем пациентам с подозрением на гепатит делают анализ крови. Если анализ выявляет гепатит, то результат анализа называется положительным. У больных гепатитом пациентов анализ даёт положительный результат с вероятностью 0,9. Если пациент не болен гепатитом, то анализ может дать ложный положительный результат с вероятностью 0,01. Известно, что 5% пациен­тов, поступающих с подозрением на гепатит, действительно больны гепатитом. Найдите вероятность того, что результат анализа у пациента, поступившего в клинику с подозрением на гепатит, будет положительным.</a:t>
            </a:r>
          </a:p>
        </p:txBody>
      </p:sp>
    </p:spTree>
    <p:extLst>
      <p:ext uri="{BB962C8B-B14F-4D97-AF65-F5344CB8AC3E}">
        <p14:creationId xmlns:p14="http://schemas.microsoft.com/office/powerpoint/2010/main" val="187155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62684495"/>
              </p:ext>
            </p:extLst>
          </p:nvPr>
        </p:nvGraphicFramePr>
        <p:xfrm>
          <a:off x="6378" y="1412776"/>
          <a:ext cx="463763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4979" y="3894295"/>
            <a:ext cx="414087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Р(А) = 0,05 ∙ 0,9 = 0,045</a:t>
            </a:r>
            <a:endParaRPr lang="ru-RU" sz="2800" b="1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958721988"/>
              </p:ext>
            </p:extLst>
          </p:nvPr>
        </p:nvGraphicFramePr>
        <p:xfrm>
          <a:off x="4397333" y="1412776"/>
          <a:ext cx="463763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499992" y="3894295"/>
            <a:ext cx="45416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Р(В) = 0,95 ∙ 0,01 = 0,0095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10546" y="4797152"/>
            <a:ext cx="5253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Р(С) = 0,045 </a:t>
            </a:r>
            <a:r>
              <a:rPr lang="ru-RU" sz="2800" b="1" dirty="0"/>
              <a:t>+</a:t>
            </a:r>
            <a:r>
              <a:rPr lang="ru-RU" sz="2800" b="1" dirty="0" smtClean="0"/>
              <a:t> 0,0095 = 0,0545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50926" y="5661248"/>
            <a:ext cx="2785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3200" dirty="0"/>
              <a:t>Ответ: </a:t>
            </a:r>
            <a:r>
              <a:rPr lang="ru-RU" sz="3200" dirty="0" smtClean="0"/>
              <a:t>0,0545</a:t>
            </a:r>
            <a:endParaRPr lang="ru-RU" sz="32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8229600" y="87276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15946" y="41871"/>
            <a:ext cx="173969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ИЛИ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1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ACEE6F-B04D-42B1-8843-D6F65DB23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4C28FBA-2ADB-437A-A531-267EB50F5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C2F801A-4828-4075-9E9D-E9BC08568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28F183-71B6-48CF-AD9A-7E9869247D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262D55E-FE0B-4021-A9A8-1DBD7592D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16CD65-D66F-4E33-BEAD-C2579EAB8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5F02406-CE24-4DDD-8FD7-5D4F43887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FF0E72-D08F-48D4-B9E6-0F9244DE9F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animBg="1"/>
      <p:bldGraphic spid="9" grpId="0">
        <p:bldSub>
          <a:bldDgm bld="one"/>
        </p:bldSub>
      </p:bldGraphic>
      <p:bldP spid="10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WordArt 3"/>
          <p:cNvSpPr>
            <a:spLocks noChangeArrowheads="1" noChangeShapeType="1" noTextEdit="1"/>
          </p:cNvSpPr>
          <p:nvPr/>
        </p:nvSpPr>
        <p:spPr bwMode="gray">
          <a:xfrm>
            <a:off x="611188" y="3141663"/>
            <a:ext cx="4802187" cy="8001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Успехов</a:t>
            </a:r>
            <a:r>
              <a:rPr lang="ru-RU" sz="5400" b="1" kern="10" dirty="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!</a:t>
            </a:r>
            <a:endParaRPr lang="ru-RU" sz="5400" b="1" kern="10" dirty="0">
              <a:ln w="28575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4372" y="1888376"/>
            <a:ext cx="2418547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    Белыми    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134541" y="1888376"/>
            <a:ext cx="2622834" cy="52322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     Черными   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5792" y="2693549"/>
            <a:ext cx="2164439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0,52  </a:t>
            </a:r>
          </a:p>
          <a:p>
            <a:r>
              <a:rPr lang="ru-RU" sz="2800" dirty="0" smtClean="0"/>
              <a:t>выигрывает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7" y="2700533"/>
            <a:ext cx="2160239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0,3  </a:t>
            </a:r>
          </a:p>
          <a:p>
            <a:r>
              <a:rPr lang="ru-RU" sz="2800" dirty="0" smtClean="0"/>
              <a:t>выигрывает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2708919"/>
            <a:ext cx="108395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0,48  </a:t>
            </a:r>
          </a:p>
          <a:p>
            <a:r>
              <a:rPr lang="ru-RU" sz="2800" dirty="0" smtClean="0"/>
              <a:t>нет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062623" y="2676676"/>
            <a:ext cx="1036897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0,7  </a:t>
            </a:r>
          </a:p>
          <a:p>
            <a:r>
              <a:rPr lang="ru-RU" sz="2800" dirty="0" smtClean="0"/>
              <a:t>нет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151770" y="908720"/>
            <a:ext cx="226696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    Игра         </a:t>
            </a:r>
            <a:endParaRPr lang="ru-RU" sz="2800" dirty="0"/>
          </a:p>
        </p:txBody>
      </p:sp>
      <p:cxnSp>
        <p:nvCxnSpPr>
          <p:cNvPr id="13" name="Прямая со стрелкой 12"/>
          <p:cNvCxnSpPr>
            <a:stCxn id="11" idx="1"/>
          </p:cNvCxnSpPr>
          <p:nvPr/>
        </p:nvCxnSpPr>
        <p:spPr>
          <a:xfrm flipH="1">
            <a:off x="2187201" y="1170330"/>
            <a:ext cx="964569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403648" y="2411596"/>
            <a:ext cx="783548" cy="5304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39411" y="4149080"/>
            <a:ext cx="607332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0,52 ∙ 0,3 = 0,156 – выигрывает обе</a:t>
            </a:r>
            <a:endParaRPr lang="ru-RU" sz="2800" dirty="0"/>
          </a:p>
        </p:txBody>
      </p:sp>
      <p:cxnSp>
        <p:nvCxnSpPr>
          <p:cNvPr id="20" name="Прямая со стрелкой 19"/>
          <p:cNvCxnSpPr>
            <a:stCxn id="11" idx="3"/>
          </p:cNvCxnSpPr>
          <p:nvPr/>
        </p:nvCxnSpPr>
        <p:spPr>
          <a:xfrm>
            <a:off x="5418737" y="1170330"/>
            <a:ext cx="1313503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18293" y="2411596"/>
            <a:ext cx="691725" cy="74213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035192" y="5877272"/>
            <a:ext cx="226863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Ответ: 0,156</a:t>
            </a:r>
            <a:endParaRPr lang="ru-RU" sz="2800" dirty="0"/>
          </a:p>
        </p:txBody>
      </p:sp>
      <p:sp>
        <p:nvSpPr>
          <p:cNvPr id="2" name="Овал 1"/>
          <p:cNvSpPr/>
          <p:nvPr/>
        </p:nvSpPr>
        <p:spPr>
          <a:xfrm>
            <a:off x="8084670" y="1166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6095171" cy="563563"/>
          </a:xfrm>
        </p:spPr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8"/>
            <a:ext cx="8353425" cy="3167930"/>
          </a:xfrm>
        </p:spPr>
        <p:txBody>
          <a:bodyPr/>
          <a:lstStyle/>
          <a:p>
            <a:r>
              <a:rPr lang="ru-RU" dirty="0"/>
              <a:t>В магазине три продавца. Каждый из них занят с клиентом с вероятностью 0,3. Найдите вероятность того, что в случайный момент времени все три продавца заняты одновременно (считайте, что клиенты заходят независимо друг от друга).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3437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3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100392" y="149706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395288" y="4509120"/>
            <a:ext cx="8353425" cy="115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mtClean="0"/>
              <a:t>События независимы</a:t>
            </a:r>
          </a:p>
          <a:p>
            <a:r>
              <a:rPr lang="ru-RU" smtClean="0"/>
              <a:t>Р=0,3∙0,3∙0,3=0,027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8760"/>
            <a:ext cx="4643387" cy="34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556792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рисунке изображён лабиринт. Паук заползает в лабиринт в точке «Вход». Развернуться и ползти назад паук не может, поэтому на каждом разветвлении паук выбирает один из путей, по которому ещё не полз. Считая, что выбор дальнейшего пути чисто случайный, определите, с какой вероятностью паук придёт к выходу </a:t>
            </a:r>
            <a:r>
              <a:rPr lang="en-US" dirty="0" smtClean="0"/>
              <a:t>D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223581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en-US" dirty="0" smtClean="0"/>
              <a:t> </a:t>
            </a:r>
            <a:r>
              <a:rPr lang="ru-RU" dirty="0"/>
              <a:t>4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364088" y="2708920"/>
            <a:ext cx="0" cy="27725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364088" y="2308684"/>
            <a:ext cx="0" cy="3684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369155" y="2120440"/>
            <a:ext cx="35165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004047" y="2116635"/>
            <a:ext cx="34918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33653" y="2677108"/>
            <a:ext cx="35165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6533653" y="2285256"/>
            <a:ext cx="0" cy="3918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57924" y="2116635"/>
            <a:ext cx="35165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6544876" y="1736812"/>
            <a:ext cx="26096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729210" y="4973112"/>
                <a:ext cx="4264309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0" i="1" smtClean="0">
                          <a:latin typeface="Cambria Math"/>
                        </a:rPr>
                        <m:t>Р=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ru-RU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/>
                              <a:ea typeface="Cambria Math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210" y="4973112"/>
                <a:ext cx="4264309" cy="11330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Овал 13"/>
          <p:cNvSpPr/>
          <p:nvPr/>
        </p:nvSpPr>
        <p:spPr>
          <a:xfrm>
            <a:off x="8079119" y="59416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9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822404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Биатлонист пять раз стреляет по мишеням. Вероятность попадания в мишень при одном выстреле равна 0,8. Найдите вероятность того, что биатлонист первые три раза попал в мишени, а последние два промахнулся. Результат округлите до сотых.</a:t>
            </a:r>
          </a:p>
        </p:txBody>
      </p:sp>
    </p:spTree>
    <p:extLst>
      <p:ext uri="{BB962C8B-B14F-4D97-AF65-F5344CB8AC3E}">
        <p14:creationId xmlns:p14="http://schemas.microsoft.com/office/powerpoint/2010/main" val="28744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606380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7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8471676"/>
              </p:ext>
            </p:extLst>
          </p:nvPr>
        </p:nvGraphicFramePr>
        <p:xfrm>
          <a:off x="776288" y="1347788"/>
          <a:ext cx="775811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6037"/>
                <a:gridCol w="2586037"/>
                <a:gridCol w="258603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попал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промахнулся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 раз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 раз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 раз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 раз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 раз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3868722"/>
            <a:ext cx="795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Р = 0,8 ∙ 0,8 ∙ 0,8 ∙ 0,2 ∙ 0,2 ≈ 0,02</a:t>
            </a:r>
            <a:endParaRPr lang="ru-RU" sz="4000" dirty="0"/>
          </a:p>
        </p:txBody>
      </p:sp>
      <p:sp>
        <p:nvSpPr>
          <p:cNvPr id="6" name="Овал 5"/>
          <p:cNvSpPr/>
          <p:nvPr/>
        </p:nvSpPr>
        <p:spPr>
          <a:xfrm>
            <a:off x="8100392" y="28223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33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4814292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Помещение освещается фонарём с двумя лампами. Вероятность перегорания одной лампы в течение года равна 0,3. Найдите вероятность того, что в течение года хотя бы одна лампа не перегорит.</a:t>
            </a:r>
          </a:p>
        </p:txBody>
      </p:sp>
    </p:spTree>
    <p:extLst>
      <p:ext uri="{BB962C8B-B14F-4D97-AF65-F5344CB8AC3E}">
        <p14:creationId xmlns:p14="http://schemas.microsoft.com/office/powerpoint/2010/main" val="315084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4372" y="1888376"/>
            <a:ext cx="257551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/>
              <a:t>П</a:t>
            </a:r>
            <a:r>
              <a:rPr lang="ru-RU" sz="2800" dirty="0" smtClean="0"/>
              <a:t>ервая лампа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134541" y="1888376"/>
            <a:ext cx="2518703" cy="52322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Вторая лампа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74372" y="2708920"/>
            <a:ext cx="186955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0,3  </a:t>
            </a:r>
          </a:p>
          <a:p>
            <a:r>
              <a:rPr lang="ru-RU" sz="2800" dirty="0" smtClean="0"/>
              <a:t>перегорит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134541" y="2700533"/>
            <a:ext cx="1869551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0,3  </a:t>
            </a:r>
          </a:p>
          <a:p>
            <a:r>
              <a:rPr lang="ru-RU" sz="2800" dirty="0" smtClean="0"/>
              <a:t>перегорит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2708919"/>
            <a:ext cx="883575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0,7  </a:t>
            </a:r>
          </a:p>
          <a:p>
            <a:r>
              <a:rPr lang="ru-RU" sz="2800" dirty="0" smtClean="0"/>
              <a:t>нет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15945" y="2676676"/>
            <a:ext cx="883575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0,7  </a:t>
            </a:r>
          </a:p>
          <a:p>
            <a:r>
              <a:rPr lang="ru-RU" sz="2800" dirty="0" smtClean="0"/>
              <a:t>нет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251156" y="908720"/>
            <a:ext cx="204248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освещение</a:t>
            </a:r>
            <a:endParaRPr lang="ru-RU" sz="2800" dirty="0"/>
          </a:p>
        </p:txBody>
      </p:sp>
      <p:cxnSp>
        <p:nvCxnSpPr>
          <p:cNvPr id="13" name="Прямая со стрелкой 12"/>
          <p:cNvCxnSpPr>
            <a:stCxn id="11" idx="1"/>
          </p:cNvCxnSpPr>
          <p:nvPr/>
        </p:nvCxnSpPr>
        <p:spPr>
          <a:xfrm flipH="1">
            <a:off x="2187196" y="1170330"/>
            <a:ext cx="1063960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403648" y="2411596"/>
            <a:ext cx="783548" cy="5304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39411" y="4149080"/>
            <a:ext cx="536723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0,3 ∙ 0,3 = 0,09 – перегорят обе</a:t>
            </a:r>
            <a:endParaRPr lang="ru-RU" sz="2800" dirty="0"/>
          </a:p>
        </p:txBody>
      </p:sp>
      <p:cxnSp>
        <p:nvCxnSpPr>
          <p:cNvPr id="20" name="Прямая со стрелкой 19"/>
          <p:cNvCxnSpPr>
            <a:stCxn id="11" idx="3"/>
          </p:cNvCxnSpPr>
          <p:nvPr/>
        </p:nvCxnSpPr>
        <p:spPr>
          <a:xfrm>
            <a:off x="5293638" y="1170330"/>
            <a:ext cx="1438602" cy="7180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18293" y="2411596"/>
            <a:ext cx="691725" cy="74213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839411" y="4797152"/>
            <a:ext cx="2513830" cy="52322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1 - 0,09 = 0,91</a:t>
            </a:r>
            <a:endParaRPr lang="ru-RU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6035192" y="5877272"/>
            <a:ext cx="2068259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Ответ: 0,91</a:t>
            </a:r>
            <a:endParaRPr lang="ru-RU" sz="2800" dirty="0"/>
          </a:p>
        </p:txBody>
      </p:sp>
      <p:sp>
        <p:nvSpPr>
          <p:cNvPr id="2" name="Овал 1"/>
          <p:cNvSpPr/>
          <p:nvPr/>
        </p:nvSpPr>
        <p:spPr>
          <a:xfrm>
            <a:off x="8084670" y="1166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</a:rPr>
              <a:t>И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5583421" cy="563563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77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 animBg="1"/>
      <p:bldP spid="29" grpId="0" animBg="1"/>
      <p:bldP spid="31" grpId="0" animBg="1"/>
    </p:bldLst>
  </p:timing>
</p:sld>
</file>

<file path=ppt/theme/theme1.xml><?xml version="1.0" encoding="utf-8"?>
<a:theme xmlns:a="http://schemas.openxmlformats.org/drawingml/2006/main" name="Мир 3D">
  <a:themeElements>
    <a:clrScheme name="cdb2004101gl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cdb2004101g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1gl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Мир 3D</Template>
  <TotalTime>433</TotalTime>
  <Words>1416</Words>
  <Application>Microsoft Office PowerPoint</Application>
  <PresentationFormat>Экран (4:3)</PresentationFormat>
  <Paragraphs>247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Мир 3D</vt:lpstr>
      <vt:lpstr>Презентация PowerPoint</vt:lpstr>
      <vt:lpstr>Задача 2</vt:lpstr>
      <vt:lpstr>Задача 2</vt:lpstr>
      <vt:lpstr>Задача 3</vt:lpstr>
      <vt:lpstr>Задача  4</vt:lpstr>
      <vt:lpstr>Задача 7</vt:lpstr>
      <vt:lpstr>Задача 7</vt:lpstr>
      <vt:lpstr>Задача 8</vt:lpstr>
      <vt:lpstr>Задача 8</vt:lpstr>
      <vt:lpstr>Задача 14</vt:lpstr>
      <vt:lpstr>Задача 14</vt:lpstr>
      <vt:lpstr>Задача 15</vt:lpstr>
      <vt:lpstr>Задача 15</vt:lpstr>
      <vt:lpstr>Задача 16</vt:lpstr>
      <vt:lpstr>Задача 16</vt:lpstr>
      <vt:lpstr>Задача 17</vt:lpstr>
      <vt:lpstr>Задача 17</vt:lpstr>
      <vt:lpstr>Задача 18</vt:lpstr>
      <vt:lpstr>Задача 18</vt:lpstr>
      <vt:lpstr>Задача 18</vt:lpstr>
      <vt:lpstr>Задача 18</vt:lpstr>
      <vt:lpstr>Задача 18</vt:lpstr>
      <vt:lpstr>Задача 19</vt:lpstr>
      <vt:lpstr>Презентация PowerPoint</vt:lpstr>
      <vt:lpstr>Задача 23 </vt:lpstr>
      <vt:lpstr>Задача 23</vt:lpstr>
      <vt:lpstr>Задача 25</vt:lpstr>
      <vt:lpstr>Задача 25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32</cp:revision>
  <dcterms:created xsi:type="dcterms:W3CDTF">2015-02-17T16:14:35Z</dcterms:created>
  <dcterms:modified xsi:type="dcterms:W3CDTF">2015-09-23T11:55:50Z</dcterms:modified>
</cp:coreProperties>
</file>